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53069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306137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59205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612273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65342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918411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571480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224548" algn="l" defTabSz="65306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714" y="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0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038061" y="468630"/>
            <a:ext cx="6217920" cy="99898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761" y="468630"/>
            <a:ext cx="18412460" cy="99898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4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1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7"/>
            <a:ext cx="12435840" cy="1800225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6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3061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2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5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6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762" y="2731770"/>
            <a:ext cx="12313920" cy="772668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39521" y="2731770"/>
            <a:ext cx="12316461" cy="772668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0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5"/>
            <a:ext cx="6464301" cy="76771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3069" indent="0">
              <a:buNone/>
              <a:defRPr sz="2900" b="1"/>
            </a:lvl2pPr>
            <a:lvl3pPr marL="1306137" indent="0">
              <a:buNone/>
              <a:defRPr sz="2500" b="1"/>
            </a:lvl3pPr>
            <a:lvl4pPr marL="1959205" indent="0">
              <a:buNone/>
              <a:defRPr sz="2300" b="1"/>
            </a:lvl4pPr>
            <a:lvl5pPr marL="2612273" indent="0">
              <a:buNone/>
              <a:defRPr sz="2300" b="1"/>
            </a:lvl5pPr>
            <a:lvl6pPr marL="3265342" indent="0">
              <a:buNone/>
              <a:defRPr sz="2300" b="1"/>
            </a:lvl6pPr>
            <a:lvl7pPr marL="3918411" indent="0">
              <a:buNone/>
              <a:defRPr sz="2300" b="1"/>
            </a:lvl7pPr>
            <a:lvl8pPr marL="4571480" indent="0">
              <a:buNone/>
              <a:defRPr sz="2300" b="1"/>
            </a:lvl8pPr>
            <a:lvl9pPr marL="5224548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1"/>
            <a:ext cx="6464301" cy="4741546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5"/>
            <a:ext cx="6466840" cy="767714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53069" indent="0">
              <a:buNone/>
              <a:defRPr sz="2900" b="1"/>
            </a:lvl2pPr>
            <a:lvl3pPr marL="1306137" indent="0">
              <a:buNone/>
              <a:defRPr sz="2500" b="1"/>
            </a:lvl3pPr>
            <a:lvl4pPr marL="1959205" indent="0">
              <a:buNone/>
              <a:defRPr sz="2300" b="1"/>
            </a:lvl4pPr>
            <a:lvl5pPr marL="2612273" indent="0">
              <a:buNone/>
              <a:defRPr sz="2300" b="1"/>
            </a:lvl5pPr>
            <a:lvl6pPr marL="3265342" indent="0">
              <a:buNone/>
              <a:defRPr sz="2300" b="1"/>
            </a:lvl6pPr>
            <a:lvl7pPr marL="3918411" indent="0">
              <a:buNone/>
              <a:defRPr sz="2300" b="1"/>
            </a:lvl7pPr>
            <a:lvl8pPr marL="4571480" indent="0">
              <a:buNone/>
              <a:defRPr sz="2300" b="1"/>
            </a:lvl8pPr>
            <a:lvl9pPr marL="5224548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1"/>
            <a:ext cx="6466840" cy="4741546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0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0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0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1"/>
            <a:ext cx="8178800" cy="7023735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0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69" indent="0">
              <a:buNone/>
              <a:defRPr sz="1700"/>
            </a:lvl2pPr>
            <a:lvl3pPr marL="1306137" indent="0">
              <a:buNone/>
              <a:defRPr sz="1400"/>
            </a:lvl3pPr>
            <a:lvl4pPr marL="1959205" indent="0">
              <a:buNone/>
              <a:defRPr sz="1300"/>
            </a:lvl4pPr>
            <a:lvl5pPr marL="2612273" indent="0">
              <a:buNone/>
              <a:defRPr sz="1300"/>
            </a:lvl5pPr>
            <a:lvl6pPr marL="3265342" indent="0">
              <a:buNone/>
              <a:defRPr sz="1300"/>
            </a:lvl6pPr>
            <a:lvl7pPr marL="3918411" indent="0">
              <a:buNone/>
              <a:defRPr sz="1300"/>
            </a:lvl7pPr>
            <a:lvl8pPr marL="4571480" indent="0">
              <a:buNone/>
              <a:defRPr sz="1300"/>
            </a:lvl8pPr>
            <a:lvl9pPr marL="522454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19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69" indent="0">
              <a:buNone/>
              <a:defRPr sz="4000"/>
            </a:lvl2pPr>
            <a:lvl3pPr marL="1306137" indent="0">
              <a:buNone/>
              <a:defRPr sz="3500"/>
            </a:lvl3pPr>
            <a:lvl4pPr marL="1959205" indent="0">
              <a:buNone/>
              <a:defRPr sz="2900"/>
            </a:lvl4pPr>
            <a:lvl5pPr marL="2612273" indent="0">
              <a:buNone/>
              <a:defRPr sz="2900"/>
            </a:lvl5pPr>
            <a:lvl6pPr marL="3265342" indent="0">
              <a:buNone/>
              <a:defRPr sz="2900"/>
            </a:lvl6pPr>
            <a:lvl7pPr marL="3918411" indent="0">
              <a:buNone/>
              <a:defRPr sz="2900"/>
            </a:lvl7pPr>
            <a:lvl8pPr marL="4571480" indent="0">
              <a:buNone/>
              <a:defRPr sz="2900"/>
            </a:lvl8pPr>
            <a:lvl9pPr marL="5224548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7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69" indent="0">
              <a:buNone/>
              <a:defRPr sz="1700"/>
            </a:lvl2pPr>
            <a:lvl3pPr marL="1306137" indent="0">
              <a:buNone/>
              <a:defRPr sz="1400"/>
            </a:lvl3pPr>
            <a:lvl4pPr marL="1959205" indent="0">
              <a:buNone/>
              <a:defRPr sz="1300"/>
            </a:lvl4pPr>
            <a:lvl5pPr marL="2612273" indent="0">
              <a:buNone/>
              <a:defRPr sz="1300"/>
            </a:lvl5pPr>
            <a:lvl6pPr marL="3265342" indent="0">
              <a:buNone/>
              <a:defRPr sz="1300"/>
            </a:lvl6pPr>
            <a:lvl7pPr marL="3918411" indent="0">
              <a:buNone/>
              <a:defRPr sz="1300"/>
            </a:lvl7pPr>
            <a:lvl8pPr marL="4571480" indent="0">
              <a:buNone/>
              <a:defRPr sz="1300"/>
            </a:lvl8pPr>
            <a:lvl9pPr marL="5224548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8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2" y="329566"/>
            <a:ext cx="13167360" cy="1371600"/>
          </a:xfrm>
          <a:prstGeom prst="rect">
            <a:avLst/>
          </a:prstGeom>
        </p:spPr>
        <p:txBody>
          <a:bodyPr vert="horz" lIns="130613" tIns="65307" rIns="130613" bIns="6530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2" y="1920241"/>
            <a:ext cx="13167360" cy="5431156"/>
          </a:xfrm>
          <a:prstGeom prst="rect">
            <a:avLst/>
          </a:prstGeom>
        </p:spPr>
        <p:txBody>
          <a:bodyPr vert="horz" lIns="130613" tIns="65307" rIns="130613" bIns="653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13" tIns="65307" rIns="130613" bIns="6530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962DC-3853-B847-90BB-31C111ECA8C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13" tIns="65307" rIns="130613" bIns="6530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13" tIns="65307" rIns="130613" bIns="6530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90E5-630C-0B4E-B58B-F43D44EDF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4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069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2" indent="-489802" algn="l" defTabSz="653069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36" indent="-408168" algn="l" defTabSz="653069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70" indent="-326533" algn="l" defTabSz="653069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39" indent="-326533" algn="l" defTabSz="653069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08" indent="-326533" algn="l" defTabSz="653069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876" indent="-326533" algn="l" defTabSz="653069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4944" indent="-326533" algn="l" defTabSz="653069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13" indent="-326533" algn="l" defTabSz="653069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081" indent="-326533" algn="l" defTabSz="653069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69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37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05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273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42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11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480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548" algn="l" defTabSz="65306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97280" y="2689656"/>
            <a:ext cx="12435840" cy="5409197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					  </a:t>
            </a:r>
            <a:r>
              <a:rPr lang="en-US" sz="4000" b="1" dirty="0">
                <a:solidFill>
                  <a:schemeClr val="tx2"/>
                </a:solidFill>
                <a:latin typeface="Arial"/>
                <a:cs typeface="Arial"/>
              </a:rPr>
              <a:t>Insert Message Here</a:t>
            </a:r>
          </a:p>
          <a:p>
            <a:pPr algn="l"/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Tips:</a:t>
            </a:r>
          </a:p>
          <a:p>
            <a:pPr marL="571500" indent="-571500" algn="l">
              <a:buFont typeface="Arial"/>
              <a:buChar char="•"/>
            </a:pP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Use 36-point font </a:t>
            </a:r>
            <a:r>
              <a:rPr lang="en-US" sz="3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minimum</a:t>
            </a: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in Verdana, Arial or Calibri.</a:t>
            </a:r>
          </a:p>
          <a:p>
            <a:pPr marL="571500" indent="-571500" algn="l">
              <a:buFont typeface="Arial"/>
              <a:buChar char="•"/>
            </a:pP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Keep message simple: Limit to 35 words. Each slide visible for only 10 seconds.</a:t>
            </a:r>
          </a:p>
          <a:p>
            <a:pPr marL="571500" indent="-571500" algn="l">
              <a:buFont typeface="Arial"/>
              <a:buChar char="•"/>
            </a:pP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If background image used, set at highest transparency possible. </a:t>
            </a:r>
          </a:p>
          <a:p>
            <a:pPr marL="571500" indent="-571500" algn="l">
              <a:buFont typeface="Arial"/>
              <a:buChar char="•"/>
            </a:pPr>
            <a:r>
              <a:rPr lang="en-US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When finished, “Save As” the file in JPEG format.</a:t>
            </a:r>
          </a:p>
          <a:p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97280" y="508047"/>
            <a:ext cx="12435840" cy="185287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rial"/>
                <a:cs typeface="Arial"/>
              </a:rPr>
              <a:t>Insert Headline Here</a:t>
            </a:r>
            <a:br>
              <a:rPr lang="en-US" sz="4000" b="1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en-US" sz="320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Tip: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Use 60 point minimum; better at 72 point and up</a:t>
            </a:r>
            <a:endParaRPr lang="en-US" sz="32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574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80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Insert Headline Here Tip: Use 60 point minimum; better at 72 point and up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 graphics</dc:title>
  <dc:creator>Brian Heim</dc:creator>
  <cp:lastModifiedBy>Goeglein, Derek</cp:lastModifiedBy>
  <cp:revision>18</cp:revision>
  <cp:lastPrinted>2012-11-01T13:27:15Z</cp:lastPrinted>
  <dcterms:created xsi:type="dcterms:W3CDTF">2012-10-16T18:00:47Z</dcterms:created>
  <dcterms:modified xsi:type="dcterms:W3CDTF">2024-09-25T18:15:11Z</dcterms:modified>
</cp:coreProperties>
</file>