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57" r:id="rId5"/>
  </p:sldIdLst>
  <p:sldSz cx="12192000" cy="6858000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54A0DC-689D-4F39-977C-1E50BF9E8E9A}" type="doc">
      <dgm:prSet loTypeId="urn:microsoft.com/office/officeart/2005/8/layout/orgChart1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D3252363-B088-4DFF-A0D0-D967C7DB0576}">
      <dgm:prSet phldrT="[Text]"/>
      <dgm:spPr/>
      <dgm:t>
        <a:bodyPr/>
        <a:lstStyle/>
        <a:p>
          <a:r>
            <a:rPr lang="en-US" b="1" dirty="0"/>
            <a:t>Chair-BSN- </a:t>
          </a:r>
        </a:p>
        <a:p>
          <a:r>
            <a:rPr lang="en-US" b="1" dirty="0"/>
            <a:t>Tim Curl</a:t>
          </a:r>
        </a:p>
      </dgm:t>
    </dgm:pt>
    <dgm:pt modelId="{1A3D5159-03C2-44EA-B9F2-2E689CF32B19}" type="parTrans" cxnId="{45060172-8919-4CD5-8A6A-DDD5024A4AF2}">
      <dgm:prSet/>
      <dgm:spPr>
        <a:ln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a:ln>
      </dgm:spPr>
      <dgm:t>
        <a:bodyPr/>
        <a:lstStyle/>
        <a:p>
          <a:endParaRPr lang="en-US"/>
        </a:p>
      </dgm:t>
    </dgm:pt>
    <dgm:pt modelId="{4D0CA58C-7D3B-4A80-8838-AB20D974F206}" type="sibTrans" cxnId="{45060172-8919-4CD5-8A6A-DDD5024A4AF2}">
      <dgm:prSet/>
      <dgm:spPr/>
      <dgm:t>
        <a:bodyPr/>
        <a:lstStyle/>
        <a:p>
          <a:endParaRPr lang="en-US"/>
        </a:p>
      </dgm:t>
    </dgm:pt>
    <dgm:pt modelId="{BC5D1605-7160-47B8-AA3B-53811AC95AE0}">
      <dgm:prSet phldrT="[Text]"/>
      <dgm:spPr/>
      <dgm:t>
        <a:bodyPr/>
        <a:lstStyle/>
        <a:p>
          <a:r>
            <a:rPr lang="en-US" dirty="0"/>
            <a:t>Faculty</a:t>
          </a:r>
        </a:p>
      </dgm:t>
    </dgm:pt>
    <dgm:pt modelId="{091F2965-9B4B-44FF-93B3-FBCF1D56BB5A}" type="parTrans" cxnId="{D39C4623-9468-47B1-9C18-D227F42D37BF}">
      <dgm:prSet/>
      <dgm:spPr/>
      <dgm:t>
        <a:bodyPr/>
        <a:lstStyle/>
        <a:p>
          <a:endParaRPr lang="en-US"/>
        </a:p>
      </dgm:t>
    </dgm:pt>
    <dgm:pt modelId="{6F0DFA11-B6D3-43E4-BA4C-E450D239BDAB}" type="sibTrans" cxnId="{D39C4623-9468-47B1-9C18-D227F42D37BF}">
      <dgm:prSet/>
      <dgm:spPr/>
      <dgm:t>
        <a:bodyPr/>
        <a:lstStyle/>
        <a:p>
          <a:endParaRPr lang="en-US"/>
        </a:p>
      </dgm:t>
    </dgm:pt>
    <dgm:pt modelId="{C6A86510-5602-479A-BFC7-31AEE96DD8CC}">
      <dgm:prSet phldrT="[Text]"/>
      <dgm:spPr/>
      <dgm:t>
        <a:bodyPr/>
        <a:lstStyle/>
        <a:p>
          <a:r>
            <a:rPr lang="en-US" b="1" dirty="0"/>
            <a:t>Chair-</a:t>
          </a:r>
          <a:r>
            <a:rPr lang="en-US" b="1" dirty="0" err="1"/>
            <a:t>ABSN</a:t>
          </a:r>
          <a:endParaRPr lang="en-US" b="1" dirty="0"/>
        </a:p>
        <a:p>
          <a:r>
            <a:rPr lang="en-US" b="1" dirty="0"/>
            <a:t>Beth Schultz</a:t>
          </a:r>
        </a:p>
      </dgm:t>
    </dgm:pt>
    <dgm:pt modelId="{CCA3F086-E3CC-4950-B76D-F5EC149256F3}" type="parTrans" cxnId="{7459CCA2-A799-4EF4-9D7C-AA3B597DB6D7}">
      <dgm:prSet/>
      <dgm:spPr/>
      <dgm:t>
        <a:bodyPr/>
        <a:lstStyle/>
        <a:p>
          <a:endParaRPr lang="en-US"/>
        </a:p>
      </dgm:t>
    </dgm:pt>
    <dgm:pt modelId="{F25EE4D4-CBFB-4278-877F-C3FCE10BE82A}" type="sibTrans" cxnId="{7459CCA2-A799-4EF4-9D7C-AA3B597DB6D7}">
      <dgm:prSet/>
      <dgm:spPr/>
      <dgm:t>
        <a:bodyPr/>
        <a:lstStyle/>
        <a:p>
          <a:endParaRPr lang="en-US"/>
        </a:p>
      </dgm:t>
    </dgm:pt>
    <dgm:pt modelId="{12C40523-F2AD-4F0D-AE23-A1FB0E0EDB84}">
      <dgm:prSet phldrT="[Text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n-US" dirty="0"/>
            <a:t>Site Liaison-Columbus</a:t>
          </a:r>
        </a:p>
        <a:p>
          <a:r>
            <a:rPr lang="en-US" dirty="0"/>
            <a:t>Kelly Muresan</a:t>
          </a:r>
        </a:p>
      </dgm:t>
    </dgm:pt>
    <dgm:pt modelId="{3ED78901-A17F-4A35-BB33-3200F7A55C40}" type="parTrans" cxnId="{691FAF43-C838-44BE-9E5F-6A6FBE442FD6}">
      <dgm:prSet/>
      <dgm:spPr/>
      <dgm:t>
        <a:bodyPr/>
        <a:lstStyle/>
        <a:p>
          <a:endParaRPr lang="en-US"/>
        </a:p>
      </dgm:t>
    </dgm:pt>
    <dgm:pt modelId="{A63A5C64-DDF5-4F60-BF11-B99AC60176E8}" type="sibTrans" cxnId="{691FAF43-C838-44BE-9E5F-6A6FBE442FD6}">
      <dgm:prSet/>
      <dgm:spPr/>
      <dgm:t>
        <a:bodyPr/>
        <a:lstStyle/>
        <a:p>
          <a:endParaRPr lang="en-US"/>
        </a:p>
      </dgm:t>
    </dgm:pt>
    <dgm:pt modelId="{6A349E3F-F5A1-4665-9233-8C9D17A224D0}" type="asst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dirty="0"/>
            <a:t>Admin II Rebekah Friedhoff</a:t>
          </a:r>
        </a:p>
      </dgm:t>
    </dgm:pt>
    <dgm:pt modelId="{1D17B69D-4352-4AB2-B370-CA75E648CA13}" type="parTrans" cxnId="{58DF4B0A-B908-40B2-93CF-F724A8A959DA}">
      <dgm:prSet/>
      <dgm:spPr/>
      <dgm:t>
        <a:bodyPr/>
        <a:lstStyle/>
        <a:p>
          <a:endParaRPr lang="en-US"/>
        </a:p>
      </dgm:t>
    </dgm:pt>
    <dgm:pt modelId="{6561DB71-950E-4C60-9C9A-4C2483474587}" type="sibTrans" cxnId="{58DF4B0A-B908-40B2-93CF-F724A8A959DA}">
      <dgm:prSet/>
      <dgm:spPr/>
      <dgm:t>
        <a:bodyPr/>
        <a:lstStyle/>
        <a:p>
          <a:endParaRPr lang="en-US"/>
        </a:p>
      </dgm:t>
    </dgm:pt>
    <dgm:pt modelId="{2241225C-5D13-4799-9E09-8F9E3638D487}">
      <dgm:prSet/>
      <dgm:spPr/>
      <dgm:t>
        <a:bodyPr/>
        <a:lstStyle/>
        <a:p>
          <a:r>
            <a:rPr lang="en-US" dirty="0"/>
            <a:t>Faculty</a:t>
          </a:r>
        </a:p>
      </dgm:t>
    </dgm:pt>
    <dgm:pt modelId="{039CBA0F-9921-4B81-98EB-8A50B6769DFD}" type="parTrans" cxnId="{83D57F26-4EED-4D4D-8B30-4D7509AD5435}">
      <dgm:prSet/>
      <dgm:spPr/>
      <dgm:t>
        <a:bodyPr/>
        <a:lstStyle/>
        <a:p>
          <a:endParaRPr lang="en-US"/>
        </a:p>
      </dgm:t>
    </dgm:pt>
    <dgm:pt modelId="{5F3A7FD4-E89E-40DA-86FE-4A7843EC2B93}" type="sibTrans" cxnId="{83D57F26-4EED-4D4D-8B30-4D7509AD5435}">
      <dgm:prSet/>
      <dgm:spPr/>
      <dgm:t>
        <a:bodyPr/>
        <a:lstStyle/>
        <a:p>
          <a:endParaRPr lang="en-US"/>
        </a:p>
      </dgm:t>
    </dgm:pt>
    <dgm:pt modelId="{D50EE8D8-D746-4426-802E-C53844841A22}">
      <dgm:prSet phldrT="[Text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n-US" dirty="0"/>
            <a:t>Site Liaison-Cleveland</a:t>
          </a:r>
        </a:p>
        <a:p>
          <a:r>
            <a:rPr lang="en-US" dirty="0"/>
            <a:t>Deanna Jenkins</a:t>
          </a:r>
        </a:p>
      </dgm:t>
    </dgm:pt>
    <dgm:pt modelId="{916AD3B9-D127-4EF8-8771-F02447625BA0}" type="parTrans" cxnId="{40BB175D-32E3-4E2C-9449-845057EA332D}">
      <dgm:prSet/>
      <dgm:spPr/>
      <dgm:t>
        <a:bodyPr/>
        <a:lstStyle/>
        <a:p>
          <a:endParaRPr lang="en-US"/>
        </a:p>
      </dgm:t>
    </dgm:pt>
    <dgm:pt modelId="{FB32364F-E26B-42F6-96D8-40D7D4038373}" type="sibTrans" cxnId="{40BB175D-32E3-4E2C-9449-845057EA332D}">
      <dgm:prSet/>
      <dgm:spPr/>
      <dgm:t>
        <a:bodyPr/>
        <a:lstStyle/>
        <a:p>
          <a:endParaRPr lang="en-US"/>
        </a:p>
      </dgm:t>
    </dgm:pt>
    <dgm:pt modelId="{4C7D5693-9062-49FA-B808-97D509CE3E50}">
      <dgm:prSet phldrT="[Text]"/>
      <dgm:spPr/>
      <dgm:t>
        <a:bodyPr/>
        <a:lstStyle/>
        <a:p>
          <a:r>
            <a:rPr lang="en-US" dirty="0"/>
            <a:t>Faculty^</a:t>
          </a:r>
        </a:p>
      </dgm:t>
    </dgm:pt>
    <dgm:pt modelId="{668D2B49-C006-4300-9AAF-19EF3C4CA094}" type="parTrans" cxnId="{44E963BC-4163-4AFC-AF7B-92FBC8A39ACF}">
      <dgm:prSet/>
      <dgm:spPr/>
      <dgm:t>
        <a:bodyPr/>
        <a:lstStyle/>
        <a:p>
          <a:endParaRPr lang="en-US"/>
        </a:p>
      </dgm:t>
    </dgm:pt>
    <dgm:pt modelId="{82827A19-4C55-4AF8-9C98-4034B7B1321C}" type="sibTrans" cxnId="{44E963BC-4163-4AFC-AF7B-92FBC8A39ACF}">
      <dgm:prSet/>
      <dgm:spPr/>
      <dgm:t>
        <a:bodyPr/>
        <a:lstStyle/>
        <a:p>
          <a:endParaRPr lang="en-US"/>
        </a:p>
      </dgm:t>
    </dgm:pt>
    <dgm:pt modelId="{EC9B7AAF-7C5A-4E98-B798-BA28603163FE}">
      <dgm:prSet phldrT="[Text]"/>
      <dgm:spPr/>
      <dgm:t>
        <a:bodyPr/>
        <a:lstStyle/>
        <a:p>
          <a:r>
            <a:rPr lang="en-US" dirty="0"/>
            <a:t>Faculty^</a:t>
          </a:r>
        </a:p>
      </dgm:t>
    </dgm:pt>
    <dgm:pt modelId="{63F2C092-BDDE-4CC7-A932-D99923E3A477}" type="parTrans" cxnId="{9F2DF1B2-8C8A-41F9-8108-83463B79F80C}">
      <dgm:prSet/>
      <dgm:spPr/>
      <dgm:t>
        <a:bodyPr/>
        <a:lstStyle/>
        <a:p>
          <a:endParaRPr lang="en-US"/>
        </a:p>
      </dgm:t>
    </dgm:pt>
    <dgm:pt modelId="{C5326D30-BB2D-4448-A0E5-A6F298247128}" type="sibTrans" cxnId="{9F2DF1B2-8C8A-41F9-8108-83463B79F80C}">
      <dgm:prSet/>
      <dgm:spPr/>
      <dgm:t>
        <a:bodyPr/>
        <a:lstStyle/>
        <a:p>
          <a:endParaRPr lang="en-US"/>
        </a:p>
      </dgm:t>
    </dgm:pt>
    <dgm:pt modelId="{A05FEFFD-495B-4FE3-944F-F6EA014EB5CB}">
      <dgm:prSet custT="1"/>
      <dgm:spPr>
        <a:solidFill>
          <a:schemeClr val="accent2">
            <a:lumMod val="20000"/>
            <a:lumOff val="80000"/>
          </a:schemeClr>
        </a:solidFill>
      </dgm:spPr>
      <dgm:t>
        <a:bodyPr anchor="t"/>
        <a:lstStyle/>
        <a:p>
          <a:r>
            <a:rPr lang="en-US" sz="1100" b="1" dirty="0"/>
            <a:t>Interim Dean </a:t>
          </a:r>
          <a:br>
            <a:rPr lang="en-US" sz="1100" b="1" dirty="0"/>
          </a:br>
          <a:r>
            <a:rPr lang="en-US" sz="1100" b="1" dirty="0"/>
            <a:t>Brenda Wiles</a:t>
          </a:r>
        </a:p>
      </dgm:t>
    </dgm:pt>
    <dgm:pt modelId="{A62A6F98-AE5A-4C48-A595-C953512554AC}" type="parTrans" cxnId="{14D90817-4719-4A64-B393-37F6C12104AB}">
      <dgm:prSet/>
      <dgm:spPr/>
      <dgm:t>
        <a:bodyPr/>
        <a:lstStyle/>
        <a:p>
          <a:endParaRPr lang="en-US"/>
        </a:p>
      </dgm:t>
    </dgm:pt>
    <dgm:pt modelId="{79CC96ED-667B-47AE-8D5E-40C1E36D7753}" type="sibTrans" cxnId="{14D90817-4719-4A64-B393-37F6C12104AB}">
      <dgm:prSet/>
      <dgm:spPr/>
      <dgm:t>
        <a:bodyPr/>
        <a:lstStyle/>
        <a:p>
          <a:endParaRPr lang="en-US"/>
        </a:p>
      </dgm:t>
    </dgm:pt>
    <dgm:pt modelId="{FD794772-FC2C-4AF9-B6AC-688C55D5432F}" type="asst">
      <dgm:prSet custT="1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US" sz="800" dirty="0"/>
            <a:t>Admin Assist III</a:t>
          </a:r>
        </a:p>
        <a:p>
          <a:r>
            <a:rPr lang="en-US" sz="800" dirty="0"/>
            <a:t>Anne Thornberry</a:t>
          </a:r>
        </a:p>
      </dgm:t>
    </dgm:pt>
    <dgm:pt modelId="{D6A6FF96-C96A-4457-859B-FCB22651FAF8}" type="parTrans" cxnId="{D4FF62D7-735F-4B03-90A4-C652043500A6}">
      <dgm:prSet/>
      <dgm:spPr/>
      <dgm:t>
        <a:bodyPr/>
        <a:lstStyle/>
        <a:p>
          <a:endParaRPr lang="en-US"/>
        </a:p>
      </dgm:t>
    </dgm:pt>
    <dgm:pt modelId="{6C6C0F40-16C5-49B2-A1AF-5DBB02F3F9BD}" type="sibTrans" cxnId="{D4FF62D7-735F-4B03-90A4-C652043500A6}">
      <dgm:prSet/>
      <dgm:spPr/>
      <dgm:t>
        <a:bodyPr/>
        <a:lstStyle/>
        <a:p>
          <a:endParaRPr lang="en-US"/>
        </a:p>
      </dgm:t>
    </dgm:pt>
    <dgm:pt modelId="{439625BC-3C45-46A7-81C2-C17026ED2DCD}">
      <dgm:prSet phldrT="[Text]"/>
      <dgm:spPr/>
      <dgm:t>
        <a:bodyPr/>
        <a:lstStyle/>
        <a:p>
          <a:r>
            <a:rPr lang="en-US" b="1" dirty="0"/>
            <a:t>Associate Dean-Graduate Programs</a:t>
          </a:r>
        </a:p>
        <a:p>
          <a:r>
            <a:rPr lang="en-US" b="1" dirty="0"/>
            <a:t>Terri Enslein</a:t>
          </a:r>
        </a:p>
      </dgm:t>
    </dgm:pt>
    <dgm:pt modelId="{4345DD7B-8177-455C-9D60-100E6EFB9E80}" type="parTrans" cxnId="{45EB86FA-68DA-4E3A-BC5A-E36DC70A855D}">
      <dgm:prSet/>
      <dgm:spPr/>
      <dgm:t>
        <a:bodyPr/>
        <a:lstStyle/>
        <a:p>
          <a:endParaRPr lang="en-US"/>
        </a:p>
      </dgm:t>
    </dgm:pt>
    <dgm:pt modelId="{7CFB6E79-2B92-4509-A1B3-E47B762011E7}" type="sibTrans" cxnId="{45EB86FA-68DA-4E3A-BC5A-E36DC70A855D}">
      <dgm:prSet/>
      <dgm:spPr/>
      <dgm:t>
        <a:bodyPr/>
        <a:lstStyle/>
        <a:p>
          <a:endParaRPr lang="en-US"/>
        </a:p>
      </dgm:t>
    </dgm:pt>
    <dgm:pt modelId="{F20EB415-7110-4C4E-95FA-176398613161}">
      <dgm:prSet/>
      <dgm:spPr/>
      <dgm:t>
        <a:bodyPr/>
        <a:lstStyle/>
        <a:p>
          <a:r>
            <a:rPr lang="en-US" dirty="0"/>
            <a:t>Director-DNP- </a:t>
          </a:r>
        </a:p>
        <a:p>
          <a:r>
            <a:rPr lang="en-US" dirty="0"/>
            <a:t>Miranda Knapp</a:t>
          </a:r>
        </a:p>
      </dgm:t>
    </dgm:pt>
    <dgm:pt modelId="{39EABEF7-9F9E-45F3-9408-6F05647B677B}" type="parTrans" cxnId="{8566D1F4-C3DB-4886-B3FC-17FF0E883815}">
      <dgm:prSet/>
      <dgm:spPr/>
      <dgm:t>
        <a:bodyPr/>
        <a:lstStyle/>
        <a:p>
          <a:endParaRPr lang="en-US"/>
        </a:p>
      </dgm:t>
    </dgm:pt>
    <dgm:pt modelId="{66E5CA55-67DC-4585-BE55-538D20F7977C}" type="sibTrans" cxnId="{8566D1F4-C3DB-4886-B3FC-17FF0E883815}">
      <dgm:prSet/>
      <dgm:spPr/>
      <dgm:t>
        <a:bodyPr/>
        <a:lstStyle/>
        <a:p>
          <a:endParaRPr lang="en-US"/>
        </a:p>
      </dgm:t>
    </dgm:pt>
    <dgm:pt modelId="{F6AC8250-E20A-4494-B5C8-F98D2D7A6D88}">
      <dgm:prSet/>
      <dgm:spPr/>
      <dgm:t>
        <a:bodyPr/>
        <a:lstStyle/>
        <a:p>
          <a:r>
            <a:rPr lang="en-US" dirty="0"/>
            <a:t>Director-MIDAS </a:t>
          </a:r>
        </a:p>
        <a:p>
          <a:r>
            <a:rPr lang="en-US" dirty="0"/>
            <a:t>Emilie Burdette</a:t>
          </a:r>
        </a:p>
      </dgm:t>
    </dgm:pt>
    <dgm:pt modelId="{735642F3-3148-447A-BE63-D9A84D85E5EA}" type="parTrans" cxnId="{58A3D360-2E3F-4199-BE10-DAE1B6F29C20}">
      <dgm:prSet/>
      <dgm:spPr/>
      <dgm:t>
        <a:bodyPr/>
        <a:lstStyle/>
        <a:p>
          <a:endParaRPr lang="en-US"/>
        </a:p>
      </dgm:t>
    </dgm:pt>
    <dgm:pt modelId="{DE94BE24-F1F4-4A8A-A901-212A4111FB5B}" type="sibTrans" cxnId="{58A3D360-2E3F-4199-BE10-DAE1B6F29C20}">
      <dgm:prSet/>
      <dgm:spPr/>
      <dgm:t>
        <a:bodyPr/>
        <a:lstStyle/>
        <a:p>
          <a:endParaRPr lang="en-US"/>
        </a:p>
      </dgm:t>
    </dgm:pt>
    <dgm:pt modelId="{3301C9D0-47F8-47EE-B757-3A31D9A6DA36}">
      <dgm:prSet/>
      <dgm:spPr/>
      <dgm:t>
        <a:bodyPr/>
        <a:lstStyle/>
        <a:p>
          <a:r>
            <a:rPr lang="en-US" dirty="0"/>
            <a:t>Track director- Education</a:t>
          </a:r>
        </a:p>
        <a:p>
          <a:r>
            <a:rPr lang="en-US" dirty="0"/>
            <a:t>Diane Stauffer</a:t>
          </a:r>
        </a:p>
      </dgm:t>
    </dgm:pt>
    <dgm:pt modelId="{2A876929-37E5-4144-8A56-E7D7FCBA162B}" type="parTrans" cxnId="{F633FDEF-808B-4238-91FD-15A93970A9E2}">
      <dgm:prSet/>
      <dgm:spPr/>
      <dgm:t>
        <a:bodyPr/>
        <a:lstStyle/>
        <a:p>
          <a:endParaRPr lang="en-US"/>
        </a:p>
      </dgm:t>
    </dgm:pt>
    <dgm:pt modelId="{C3D606B9-C77E-43A0-9B88-D740F5B3F1B3}" type="sibTrans" cxnId="{F633FDEF-808B-4238-91FD-15A93970A9E2}">
      <dgm:prSet/>
      <dgm:spPr/>
      <dgm:t>
        <a:bodyPr/>
        <a:lstStyle/>
        <a:p>
          <a:endParaRPr lang="en-US"/>
        </a:p>
      </dgm:t>
    </dgm:pt>
    <dgm:pt modelId="{02E83D64-F419-484B-858A-2AC1C11F73E3}">
      <dgm:prSet/>
      <dgm:spPr/>
      <dgm:t>
        <a:bodyPr/>
        <a:lstStyle/>
        <a:p>
          <a:r>
            <a:rPr lang="en-US" dirty="0"/>
            <a:t>Track director- Forensic</a:t>
          </a:r>
        </a:p>
        <a:p>
          <a:r>
            <a:rPr lang="en-US" dirty="0"/>
            <a:t>Angie Collins</a:t>
          </a:r>
        </a:p>
      </dgm:t>
    </dgm:pt>
    <dgm:pt modelId="{D16A6FE0-5F71-49D2-B024-B2D1E9C9DA8D}" type="parTrans" cxnId="{83EE57FD-4A30-4371-BC03-43C12B82CDD1}">
      <dgm:prSet/>
      <dgm:spPr/>
      <dgm:t>
        <a:bodyPr/>
        <a:lstStyle/>
        <a:p>
          <a:endParaRPr lang="en-US"/>
        </a:p>
      </dgm:t>
    </dgm:pt>
    <dgm:pt modelId="{0EBE81F9-DF2A-451A-AEAB-3F603721DEC6}" type="sibTrans" cxnId="{83EE57FD-4A30-4371-BC03-43C12B82CDD1}">
      <dgm:prSet/>
      <dgm:spPr/>
      <dgm:t>
        <a:bodyPr/>
        <a:lstStyle/>
        <a:p>
          <a:endParaRPr lang="en-US"/>
        </a:p>
      </dgm:t>
    </dgm:pt>
    <dgm:pt modelId="{5CED89E4-D400-4F02-801A-5C01127E2F72}">
      <dgm:prSet/>
      <dgm:spPr/>
      <dgm:t>
        <a:bodyPr/>
        <a:lstStyle/>
        <a:p>
          <a:r>
            <a:rPr lang="en-US" dirty="0"/>
            <a:t>Track director- FNP &amp; </a:t>
          </a:r>
          <a:r>
            <a:rPr lang="en-US" dirty="0" err="1"/>
            <a:t>PGFNP</a:t>
          </a:r>
          <a:endParaRPr lang="en-US" dirty="0"/>
        </a:p>
        <a:p>
          <a:r>
            <a:rPr lang="en-US" dirty="0"/>
            <a:t>Cathy </a:t>
          </a:r>
          <a:r>
            <a:rPr lang="en-US" dirty="0" err="1"/>
            <a:t>Messinger</a:t>
          </a:r>
          <a:endParaRPr lang="en-US" dirty="0"/>
        </a:p>
      </dgm:t>
    </dgm:pt>
    <dgm:pt modelId="{34EC8EE7-F9E8-47B9-BF73-62531950CE07}" type="parTrans" cxnId="{74D175A4-5D2F-4844-BB87-97EBC57C3823}">
      <dgm:prSet/>
      <dgm:spPr/>
      <dgm:t>
        <a:bodyPr/>
        <a:lstStyle/>
        <a:p>
          <a:endParaRPr lang="en-US"/>
        </a:p>
      </dgm:t>
    </dgm:pt>
    <dgm:pt modelId="{83CFB806-7446-42AC-9E8B-5ADE34F0B7C2}" type="sibTrans" cxnId="{74D175A4-5D2F-4844-BB87-97EBC57C3823}">
      <dgm:prSet/>
      <dgm:spPr/>
      <dgm:t>
        <a:bodyPr/>
        <a:lstStyle/>
        <a:p>
          <a:endParaRPr lang="en-US"/>
        </a:p>
      </dgm:t>
    </dgm:pt>
    <dgm:pt modelId="{D85471FF-072E-4412-8142-D21027F4B3D1}">
      <dgm:prSet/>
      <dgm:spPr/>
      <dgm:t>
        <a:bodyPr/>
        <a:lstStyle/>
        <a:p>
          <a:r>
            <a:rPr lang="en-US" dirty="0"/>
            <a:t>Track director- </a:t>
          </a:r>
          <a:r>
            <a:rPr lang="en-US" dirty="0" err="1"/>
            <a:t>PMHNP</a:t>
          </a:r>
          <a:endParaRPr lang="en-US" dirty="0"/>
        </a:p>
        <a:p>
          <a:r>
            <a:rPr lang="en-US" dirty="0"/>
            <a:t>Cathy </a:t>
          </a:r>
          <a:r>
            <a:rPr lang="en-US" dirty="0" err="1"/>
            <a:t>Messinger</a:t>
          </a:r>
          <a:endParaRPr lang="en-US" dirty="0"/>
        </a:p>
      </dgm:t>
    </dgm:pt>
    <dgm:pt modelId="{071D7CE9-C205-4066-8D4B-F5F81F2E635B}" type="parTrans" cxnId="{575DC273-BB29-45F8-951C-8EA4CDAB5A58}">
      <dgm:prSet/>
      <dgm:spPr/>
      <dgm:t>
        <a:bodyPr/>
        <a:lstStyle/>
        <a:p>
          <a:endParaRPr lang="en-US"/>
        </a:p>
      </dgm:t>
    </dgm:pt>
    <dgm:pt modelId="{0999ACFA-1193-48E0-B12C-07212ADE49EF}" type="sibTrans" cxnId="{575DC273-BB29-45F8-951C-8EA4CDAB5A58}">
      <dgm:prSet/>
      <dgm:spPr/>
      <dgm:t>
        <a:bodyPr/>
        <a:lstStyle/>
        <a:p>
          <a:endParaRPr lang="en-US"/>
        </a:p>
      </dgm:t>
    </dgm:pt>
    <dgm:pt modelId="{BC48BF16-A45E-4530-A700-0109D173C747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Faculty*</a:t>
          </a:r>
        </a:p>
      </dgm:t>
    </dgm:pt>
    <dgm:pt modelId="{A8AFA142-F18F-4AE4-B82C-C74AF8B2FF6D}" type="parTrans" cxnId="{72CE14F6-C50B-43F1-B95D-0A88B6DA5D2D}">
      <dgm:prSet/>
      <dgm:spPr/>
      <dgm:t>
        <a:bodyPr/>
        <a:lstStyle/>
        <a:p>
          <a:endParaRPr lang="en-US"/>
        </a:p>
      </dgm:t>
    </dgm:pt>
    <dgm:pt modelId="{4D13046E-6209-4A58-BE2F-688CBB44EC2A}" type="sibTrans" cxnId="{72CE14F6-C50B-43F1-B95D-0A88B6DA5D2D}">
      <dgm:prSet/>
      <dgm:spPr/>
      <dgm:t>
        <a:bodyPr/>
        <a:lstStyle/>
        <a:p>
          <a:endParaRPr lang="en-US"/>
        </a:p>
      </dgm:t>
    </dgm:pt>
    <dgm:pt modelId="{9788ACF1-7653-46FD-A324-A6CA9D0857B3}">
      <dgm:prSet phldrT="[Text]"/>
      <dgm:spPr>
        <a:gradFill rotWithShape="0">
          <a:gsLst>
            <a:gs pos="500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</a:gradFill>
      </dgm:spPr>
      <dgm:t>
        <a:bodyPr/>
        <a:lstStyle/>
        <a:p>
          <a:r>
            <a:rPr lang="en-US" b="1" dirty="0"/>
            <a:t>Associate Dean –Undergraduate </a:t>
          </a:r>
        </a:p>
        <a:p>
          <a:r>
            <a:rPr lang="en-US" b="1"/>
            <a:t>Brenda Wiles</a:t>
          </a:r>
          <a:endParaRPr lang="en-US" b="1" dirty="0"/>
        </a:p>
      </dgm:t>
    </dgm:pt>
    <dgm:pt modelId="{F015D39C-9361-41BC-855A-EDF90158859C}" type="sibTrans" cxnId="{FBA3C1CE-F619-4CBB-8344-AD7168C952AF}">
      <dgm:prSet/>
      <dgm:spPr/>
      <dgm:t>
        <a:bodyPr/>
        <a:lstStyle/>
        <a:p>
          <a:endParaRPr lang="en-US"/>
        </a:p>
      </dgm:t>
    </dgm:pt>
    <dgm:pt modelId="{D8469CD4-6B03-43B9-81BE-9B9E7299CD2A}" type="parTrans" cxnId="{FBA3C1CE-F619-4CBB-8344-AD7168C952AF}">
      <dgm:prSet/>
      <dgm:spPr/>
      <dgm:t>
        <a:bodyPr/>
        <a:lstStyle/>
        <a:p>
          <a:endParaRPr lang="en-US"/>
        </a:p>
      </dgm:t>
    </dgm:pt>
    <dgm:pt modelId="{096549D1-2B4C-483F-B642-205D20BF72AF}" type="asst">
      <dgm:prSet custT="1"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 sz="800" dirty="0"/>
            <a:t>Compliance Coord.</a:t>
          </a:r>
        </a:p>
        <a:p>
          <a:r>
            <a:rPr lang="en-US" sz="800" dirty="0"/>
            <a:t>Rhonda Ryan</a:t>
          </a:r>
        </a:p>
      </dgm:t>
    </dgm:pt>
    <dgm:pt modelId="{C3351D38-E442-4615-9E20-2DFEB6F75116}" type="parTrans" cxnId="{893DC678-8A4C-4B1C-BC14-BD89AEAA1BCC}">
      <dgm:prSet/>
      <dgm:spPr/>
      <dgm:t>
        <a:bodyPr/>
        <a:lstStyle/>
        <a:p>
          <a:endParaRPr lang="en-US"/>
        </a:p>
      </dgm:t>
    </dgm:pt>
    <dgm:pt modelId="{D0F40F11-D36C-4917-B7C9-B40FD3D12E75}" type="sibTrans" cxnId="{893DC678-8A4C-4B1C-BC14-BD89AEAA1BCC}">
      <dgm:prSet/>
      <dgm:spPr/>
      <dgm:t>
        <a:bodyPr/>
        <a:lstStyle/>
        <a:p>
          <a:endParaRPr lang="en-US"/>
        </a:p>
      </dgm:t>
    </dgm:pt>
    <dgm:pt modelId="{E01A3F73-EE55-4240-A9AC-5A1B5D137296}">
      <dgm:prSet phldrT="[Text]"/>
      <dgm:spPr/>
      <dgm:t>
        <a:bodyPr/>
        <a:lstStyle/>
        <a:p>
          <a:r>
            <a:rPr lang="en-US" b="1" dirty="0"/>
            <a:t>Assistant Dean-Financial Affairs </a:t>
          </a:r>
        </a:p>
        <a:p>
          <a:r>
            <a:rPr lang="en-US" b="1" dirty="0"/>
            <a:t>Keith Moore</a:t>
          </a:r>
        </a:p>
      </dgm:t>
    </dgm:pt>
    <dgm:pt modelId="{2D7F20FE-3C8A-4072-BED5-B77A35000FA5}" type="parTrans" cxnId="{09F9B839-03AF-4FC9-9EC8-6B9A35CAE18C}">
      <dgm:prSet/>
      <dgm:spPr/>
      <dgm:t>
        <a:bodyPr/>
        <a:lstStyle/>
        <a:p>
          <a:endParaRPr lang="en-US"/>
        </a:p>
      </dgm:t>
    </dgm:pt>
    <dgm:pt modelId="{04A10831-DBB4-41C4-843F-7E04A13A9926}" type="sibTrans" cxnId="{09F9B839-03AF-4FC9-9EC8-6B9A35CAE18C}">
      <dgm:prSet/>
      <dgm:spPr/>
      <dgm:t>
        <a:bodyPr/>
        <a:lstStyle/>
        <a:p>
          <a:endParaRPr lang="en-US"/>
        </a:p>
      </dgm:t>
    </dgm:pt>
    <dgm:pt modelId="{6A828F4D-69AC-496C-BA60-9FD2FBCBC157}">
      <dgm:prSet phldrT="[Text]"/>
      <dgm:spPr/>
      <dgm:t>
        <a:bodyPr/>
        <a:lstStyle/>
        <a:p>
          <a:r>
            <a:rPr lang="en-US" b="1" dirty="0"/>
            <a:t>Assistant Dean-Student Affairs </a:t>
          </a:r>
        </a:p>
        <a:p>
          <a:r>
            <a:rPr lang="en-US" b="1" dirty="0"/>
            <a:t>Marilyn Gomez</a:t>
          </a:r>
        </a:p>
      </dgm:t>
    </dgm:pt>
    <dgm:pt modelId="{6F5ECA25-05F7-44D3-B893-616FC6520C5B}" type="parTrans" cxnId="{2EF8D66D-B904-4718-8996-B1971867CC9E}">
      <dgm:prSet/>
      <dgm:spPr/>
      <dgm:t>
        <a:bodyPr/>
        <a:lstStyle/>
        <a:p>
          <a:endParaRPr lang="en-US"/>
        </a:p>
      </dgm:t>
    </dgm:pt>
    <dgm:pt modelId="{9F2A0663-5628-4CC1-8C2C-59A3E4B3C349}" type="sibTrans" cxnId="{2EF8D66D-B904-4718-8996-B1971867CC9E}">
      <dgm:prSet/>
      <dgm:spPr/>
      <dgm:t>
        <a:bodyPr/>
        <a:lstStyle/>
        <a:p>
          <a:endParaRPr lang="en-US"/>
        </a:p>
      </dgm:t>
    </dgm:pt>
    <dgm:pt modelId="{2F58613A-FF3C-4DFC-9F9B-C9B5ECCECB16}" type="asst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 dirty="0"/>
            <a:t>Admin Assist II</a:t>
          </a:r>
        </a:p>
        <a:p>
          <a:r>
            <a:rPr lang="en-US" dirty="0"/>
            <a:t>Jennifer Heindl</a:t>
          </a:r>
        </a:p>
      </dgm:t>
    </dgm:pt>
    <dgm:pt modelId="{EED031C3-8B7C-4A29-9E9C-2D6046057119}" type="parTrans" cxnId="{70509173-532B-4100-A0EA-88CD8D25B967}">
      <dgm:prSet/>
      <dgm:spPr/>
      <dgm:t>
        <a:bodyPr/>
        <a:lstStyle/>
        <a:p>
          <a:endParaRPr lang="en-US"/>
        </a:p>
      </dgm:t>
    </dgm:pt>
    <dgm:pt modelId="{273F05D4-DCC3-49F9-83FB-D688E74EBCFD}" type="sibTrans" cxnId="{70509173-532B-4100-A0EA-88CD8D25B967}">
      <dgm:prSet/>
      <dgm:spPr/>
      <dgm:t>
        <a:bodyPr/>
        <a:lstStyle/>
        <a:p>
          <a:endParaRPr lang="en-US"/>
        </a:p>
      </dgm:t>
    </dgm:pt>
    <dgm:pt modelId="{174656C5-2098-4CE1-AE34-9F0F90B96FAE}" type="asst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 dirty="0"/>
            <a:t>Admin Assist III</a:t>
          </a:r>
        </a:p>
        <a:p>
          <a:r>
            <a:rPr lang="en-US" dirty="0"/>
            <a:t>Betty Rosenacker</a:t>
          </a:r>
        </a:p>
      </dgm:t>
    </dgm:pt>
    <dgm:pt modelId="{59727014-B409-4967-BFDF-09FD1B22A139}" type="parTrans" cxnId="{F2D8E247-142D-4ADF-80B3-E4116D973B7B}">
      <dgm:prSet/>
      <dgm:spPr/>
      <dgm:t>
        <a:bodyPr/>
        <a:lstStyle/>
        <a:p>
          <a:endParaRPr lang="en-US"/>
        </a:p>
      </dgm:t>
    </dgm:pt>
    <dgm:pt modelId="{CF516350-3659-4A42-8A4D-6EC486F474F4}" type="sibTrans" cxnId="{F2D8E247-142D-4ADF-80B3-E4116D973B7B}">
      <dgm:prSet/>
      <dgm:spPr/>
      <dgm:t>
        <a:bodyPr/>
        <a:lstStyle/>
        <a:p>
          <a:endParaRPr lang="en-US"/>
        </a:p>
      </dgm:t>
    </dgm:pt>
    <dgm:pt modelId="{6CD1AFE8-8DCC-4881-9F66-1AFE822507A2}" type="asst">
      <dgm:prSet/>
      <dgm:spPr>
        <a:solidFill>
          <a:srgbClr val="FF99FF"/>
        </a:solidFill>
      </dgm:spPr>
      <dgm:t>
        <a:bodyPr/>
        <a:lstStyle/>
        <a:p>
          <a:r>
            <a:rPr lang="en-US" dirty="0"/>
            <a:t>Advisory Board Committee</a:t>
          </a:r>
        </a:p>
      </dgm:t>
    </dgm:pt>
    <dgm:pt modelId="{9B80329D-1CCD-4C6C-B1EA-C1A9560B69B8}" type="parTrans" cxnId="{464DDCFA-5FEB-4E1C-97B2-2AB03ADD7A0C}">
      <dgm:prSet/>
      <dgm:spPr/>
      <dgm:t>
        <a:bodyPr/>
        <a:lstStyle/>
        <a:p>
          <a:endParaRPr lang="en-US"/>
        </a:p>
      </dgm:t>
    </dgm:pt>
    <dgm:pt modelId="{38D0C2ED-2CAC-44C6-8870-5AB467E9B854}" type="sibTrans" cxnId="{464DDCFA-5FEB-4E1C-97B2-2AB03ADD7A0C}">
      <dgm:prSet/>
      <dgm:spPr/>
      <dgm:t>
        <a:bodyPr/>
        <a:lstStyle/>
        <a:p>
          <a:endParaRPr lang="en-US"/>
        </a:p>
      </dgm:t>
    </dgm:pt>
    <dgm:pt modelId="{9B91D684-6E57-41D6-BFA6-4ACD83B2DEC1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Faculty*</a:t>
          </a:r>
        </a:p>
      </dgm:t>
    </dgm:pt>
    <dgm:pt modelId="{59B84017-B1F5-40A9-9AB2-68D2948389E0}" type="parTrans" cxnId="{6196EEF9-820D-4AC1-A586-420456114F0E}">
      <dgm:prSet/>
      <dgm:spPr/>
      <dgm:t>
        <a:bodyPr/>
        <a:lstStyle/>
        <a:p>
          <a:endParaRPr lang="en-US"/>
        </a:p>
      </dgm:t>
    </dgm:pt>
    <dgm:pt modelId="{1D53BF74-E134-44C6-82FA-0A00D2FEEBD0}" type="sibTrans" cxnId="{6196EEF9-820D-4AC1-A586-420456114F0E}">
      <dgm:prSet/>
      <dgm:spPr/>
      <dgm:t>
        <a:bodyPr/>
        <a:lstStyle/>
        <a:p>
          <a:endParaRPr lang="en-US"/>
        </a:p>
      </dgm:t>
    </dgm:pt>
    <dgm:pt modelId="{DE65F44C-8804-4390-B583-62E308BBED61}" type="asst">
      <dgm:prSet/>
      <dgm:spPr>
        <a:solidFill>
          <a:srgbClr val="FF99FF"/>
        </a:solidFill>
      </dgm:spPr>
      <dgm:t>
        <a:bodyPr/>
        <a:lstStyle/>
        <a:p>
          <a:r>
            <a:rPr lang="en-US" dirty="0"/>
            <a:t>Student Nursing Organization</a:t>
          </a:r>
        </a:p>
      </dgm:t>
    </dgm:pt>
    <dgm:pt modelId="{4045A247-30C7-4AAC-8C0E-112C75D192C1}" type="parTrans" cxnId="{D8701ABA-30F7-4CE8-B462-17994D7E0C6B}">
      <dgm:prSet/>
      <dgm:spPr/>
      <dgm:t>
        <a:bodyPr/>
        <a:lstStyle/>
        <a:p>
          <a:endParaRPr lang="en-US"/>
        </a:p>
      </dgm:t>
    </dgm:pt>
    <dgm:pt modelId="{F4D1064E-2534-4D26-833C-896321DD62BD}" type="sibTrans" cxnId="{D8701ABA-30F7-4CE8-B462-17994D7E0C6B}">
      <dgm:prSet/>
      <dgm:spPr/>
      <dgm:t>
        <a:bodyPr/>
        <a:lstStyle/>
        <a:p>
          <a:endParaRPr lang="en-US"/>
        </a:p>
      </dgm:t>
    </dgm:pt>
    <dgm:pt modelId="{1FD4A6DC-B2BB-4BE2-AC97-016B3F1C2FEA}" type="asst">
      <dgm:prSet/>
      <dgm:spPr>
        <a:solidFill>
          <a:schemeClr val="bg2">
            <a:lumMod val="90000"/>
          </a:schemeClr>
        </a:solidFill>
      </dgm:spPr>
      <dgm:t>
        <a:bodyPr/>
        <a:lstStyle/>
        <a:p>
          <a:r>
            <a:rPr lang="en-US" dirty="0"/>
            <a:t>Academic Advisor</a:t>
          </a:r>
        </a:p>
        <a:p>
          <a:r>
            <a:rPr lang="en-US" dirty="0"/>
            <a:t>Karla Helton</a:t>
          </a:r>
        </a:p>
      </dgm:t>
    </dgm:pt>
    <dgm:pt modelId="{4017A41B-D152-4A58-B47A-D166612F93E4}" type="parTrans" cxnId="{443B559F-45A7-47FA-9C1A-E5E2003D1E07}">
      <dgm:prSet/>
      <dgm:spPr/>
      <dgm:t>
        <a:bodyPr/>
        <a:lstStyle/>
        <a:p>
          <a:endParaRPr lang="en-US"/>
        </a:p>
      </dgm:t>
    </dgm:pt>
    <dgm:pt modelId="{87FBD702-A07B-4A5E-B5DF-8625D751F2DB}" type="sibTrans" cxnId="{443B559F-45A7-47FA-9C1A-E5E2003D1E07}">
      <dgm:prSet/>
      <dgm:spPr/>
      <dgm:t>
        <a:bodyPr/>
        <a:lstStyle/>
        <a:p>
          <a:endParaRPr lang="en-US"/>
        </a:p>
      </dgm:t>
    </dgm:pt>
    <dgm:pt modelId="{C937F85E-521D-477B-AEAE-32EC4E2F0394}" type="pres">
      <dgm:prSet presAssocID="{2754A0DC-689D-4F39-977C-1E50BF9E8E9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F4EF5FC-4CC1-41FC-8EA3-49368A26A8E1}" type="pres">
      <dgm:prSet presAssocID="{A05FEFFD-495B-4FE3-944F-F6EA014EB5CB}" presName="hierRoot1" presStyleCnt="0">
        <dgm:presLayoutVars>
          <dgm:hierBranch val="init"/>
        </dgm:presLayoutVars>
      </dgm:prSet>
      <dgm:spPr/>
    </dgm:pt>
    <dgm:pt modelId="{1D5F0C88-BA80-4B9A-AD0D-4423B0CB1399}" type="pres">
      <dgm:prSet presAssocID="{A05FEFFD-495B-4FE3-944F-F6EA014EB5CB}" presName="rootComposite1" presStyleCnt="0"/>
      <dgm:spPr/>
    </dgm:pt>
    <dgm:pt modelId="{51DB9ADF-EBB5-48B7-86BD-3F3467E17700}" type="pres">
      <dgm:prSet presAssocID="{A05FEFFD-495B-4FE3-944F-F6EA014EB5CB}" presName="rootText1" presStyleLbl="node0" presStyleIdx="0" presStyleCnt="3" custScaleX="149139" custScaleY="92451" custLinFactNeighborX="-33552" custLinFactNeighborY="8743">
        <dgm:presLayoutVars>
          <dgm:chPref val="3"/>
        </dgm:presLayoutVars>
      </dgm:prSet>
      <dgm:spPr/>
    </dgm:pt>
    <dgm:pt modelId="{206042A4-341D-44D7-8C2A-FC9676C5E265}" type="pres">
      <dgm:prSet presAssocID="{A05FEFFD-495B-4FE3-944F-F6EA014EB5CB}" presName="rootConnector1" presStyleLbl="node1" presStyleIdx="0" presStyleCnt="0"/>
      <dgm:spPr/>
    </dgm:pt>
    <dgm:pt modelId="{C3B3F117-DC62-4A17-B705-4D9A1283BE6E}" type="pres">
      <dgm:prSet presAssocID="{A05FEFFD-495B-4FE3-944F-F6EA014EB5CB}" presName="hierChild2" presStyleCnt="0"/>
      <dgm:spPr/>
    </dgm:pt>
    <dgm:pt modelId="{86E1F4A5-DC5E-4CA9-AAEF-B81A08C45CD4}" type="pres">
      <dgm:prSet presAssocID="{D8469CD4-6B03-43B9-81BE-9B9E7299CD2A}" presName="Name37" presStyleLbl="parChTrans1D2" presStyleIdx="0" presStyleCnt="5"/>
      <dgm:spPr/>
    </dgm:pt>
    <dgm:pt modelId="{5C725DF1-BC33-4714-B28E-13CA8834FDB2}" type="pres">
      <dgm:prSet presAssocID="{9788ACF1-7653-46FD-A324-A6CA9D0857B3}" presName="hierRoot2" presStyleCnt="0">
        <dgm:presLayoutVars>
          <dgm:hierBranch val="hang"/>
        </dgm:presLayoutVars>
      </dgm:prSet>
      <dgm:spPr/>
    </dgm:pt>
    <dgm:pt modelId="{69B47534-D874-4F81-90AE-3B874C9CA14D}" type="pres">
      <dgm:prSet presAssocID="{9788ACF1-7653-46FD-A324-A6CA9D0857B3}" presName="rootComposite" presStyleCnt="0"/>
      <dgm:spPr/>
    </dgm:pt>
    <dgm:pt modelId="{2126A184-7266-4240-87F8-EFF2CEFE5F08}" type="pres">
      <dgm:prSet presAssocID="{9788ACF1-7653-46FD-A324-A6CA9D0857B3}" presName="rootText" presStyleLbl="node2" presStyleIdx="0" presStyleCnt="4" custScaleX="169043" custLinFactNeighborX="-11009" custLinFactNeighborY="-51409">
        <dgm:presLayoutVars>
          <dgm:chPref val="3"/>
        </dgm:presLayoutVars>
      </dgm:prSet>
      <dgm:spPr/>
    </dgm:pt>
    <dgm:pt modelId="{77ED05CE-CA70-4D90-A86F-18CD8C626427}" type="pres">
      <dgm:prSet presAssocID="{9788ACF1-7653-46FD-A324-A6CA9D0857B3}" presName="rootConnector" presStyleLbl="node2" presStyleIdx="0" presStyleCnt="4"/>
      <dgm:spPr/>
    </dgm:pt>
    <dgm:pt modelId="{E36F0D0E-0FF6-4070-92F5-8B49743D041B}" type="pres">
      <dgm:prSet presAssocID="{9788ACF1-7653-46FD-A324-A6CA9D0857B3}" presName="hierChild4" presStyleCnt="0"/>
      <dgm:spPr/>
    </dgm:pt>
    <dgm:pt modelId="{1E7AB635-09C1-4EEE-84C3-B6CDCAB91E42}" type="pres">
      <dgm:prSet presAssocID="{1A3D5159-03C2-44EA-B9F2-2E689CF32B19}" presName="Name48" presStyleLbl="parChTrans1D3" presStyleIdx="0" presStyleCnt="14"/>
      <dgm:spPr/>
    </dgm:pt>
    <dgm:pt modelId="{15002FA4-29A3-4528-B426-D4A9C74A3448}" type="pres">
      <dgm:prSet presAssocID="{D3252363-B088-4DFF-A0D0-D967C7DB0576}" presName="hierRoot2" presStyleCnt="0">
        <dgm:presLayoutVars>
          <dgm:hierBranch val="hang"/>
        </dgm:presLayoutVars>
      </dgm:prSet>
      <dgm:spPr/>
    </dgm:pt>
    <dgm:pt modelId="{806EEBB6-A12A-4CDA-BFEE-A4F9546196B4}" type="pres">
      <dgm:prSet presAssocID="{D3252363-B088-4DFF-A0D0-D967C7DB0576}" presName="rootComposite" presStyleCnt="0"/>
      <dgm:spPr/>
    </dgm:pt>
    <dgm:pt modelId="{F8A7A56F-84E4-41B3-9E90-E3FB475CDD0A}" type="pres">
      <dgm:prSet presAssocID="{D3252363-B088-4DFF-A0D0-D967C7DB0576}" presName="rootText" presStyleLbl="node3" presStyleIdx="0" presStyleCnt="10" custScaleX="133902" custLinFactY="-11918" custLinFactNeighborX="1715" custLinFactNeighborY="-100000">
        <dgm:presLayoutVars>
          <dgm:chPref val="3"/>
        </dgm:presLayoutVars>
      </dgm:prSet>
      <dgm:spPr/>
    </dgm:pt>
    <dgm:pt modelId="{67C92743-8964-479E-B043-483282C3FC3A}" type="pres">
      <dgm:prSet presAssocID="{D3252363-B088-4DFF-A0D0-D967C7DB0576}" presName="rootConnector" presStyleLbl="node3" presStyleIdx="0" presStyleCnt="10"/>
      <dgm:spPr/>
    </dgm:pt>
    <dgm:pt modelId="{33C33051-8041-412B-A4D7-7F520C4D5AEB}" type="pres">
      <dgm:prSet presAssocID="{D3252363-B088-4DFF-A0D0-D967C7DB0576}" presName="hierChild4" presStyleCnt="0"/>
      <dgm:spPr/>
    </dgm:pt>
    <dgm:pt modelId="{A4903A75-B223-4483-8559-9856120217ED}" type="pres">
      <dgm:prSet presAssocID="{091F2965-9B4B-44FF-93B3-FBCF1D56BB5A}" presName="Name48" presStyleLbl="parChTrans1D4" presStyleIdx="0" presStyleCnt="7"/>
      <dgm:spPr/>
    </dgm:pt>
    <dgm:pt modelId="{1C9C392E-01B2-42E0-B608-25F0037BCA54}" type="pres">
      <dgm:prSet presAssocID="{BC5D1605-7160-47B8-AA3B-53811AC95AE0}" presName="hierRoot2" presStyleCnt="0">
        <dgm:presLayoutVars>
          <dgm:hierBranch val="init"/>
        </dgm:presLayoutVars>
      </dgm:prSet>
      <dgm:spPr/>
    </dgm:pt>
    <dgm:pt modelId="{64DFF64F-5EDE-471A-A1BD-B9F76C4B78C3}" type="pres">
      <dgm:prSet presAssocID="{BC5D1605-7160-47B8-AA3B-53811AC95AE0}" presName="rootComposite" presStyleCnt="0"/>
      <dgm:spPr/>
    </dgm:pt>
    <dgm:pt modelId="{99B8E881-469D-4BB5-8123-C563E7F93B01}" type="pres">
      <dgm:prSet presAssocID="{BC5D1605-7160-47B8-AA3B-53811AC95AE0}" presName="rootText" presStyleLbl="node4" presStyleIdx="0" presStyleCnt="6" custScaleX="85534" custLinFactY="43304" custLinFactNeighborX="-7724" custLinFactNeighborY="100000">
        <dgm:presLayoutVars>
          <dgm:chPref val="3"/>
        </dgm:presLayoutVars>
      </dgm:prSet>
      <dgm:spPr/>
    </dgm:pt>
    <dgm:pt modelId="{9307D129-58BA-4EFA-BC5E-EC67B37E8C63}" type="pres">
      <dgm:prSet presAssocID="{BC5D1605-7160-47B8-AA3B-53811AC95AE0}" presName="rootConnector" presStyleLbl="node4" presStyleIdx="0" presStyleCnt="6"/>
      <dgm:spPr/>
    </dgm:pt>
    <dgm:pt modelId="{F019EC3D-05B6-4C59-8B04-0CF8D0E9E1AC}" type="pres">
      <dgm:prSet presAssocID="{BC5D1605-7160-47B8-AA3B-53811AC95AE0}" presName="hierChild4" presStyleCnt="0"/>
      <dgm:spPr/>
    </dgm:pt>
    <dgm:pt modelId="{EDFFA885-7B93-4235-998B-9B02027B7AF5}" type="pres">
      <dgm:prSet presAssocID="{BC5D1605-7160-47B8-AA3B-53811AC95AE0}" presName="hierChild5" presStyleCnt="0"/>
      <dgm:spPr/>
    </dgm:pt>
    <dgm:pt modelId="{A4B60FDC-5670-466D-A9DE-CC51DC939E05}" type="pres">
      <dgm:prSet presAssocID="{039CBA0F-9921-4B81-98EB-8A50B6769DFD}" presName="Name48" presStyleLbl="parChTrans1D4" presStyleIdx="1" presStyleCnt="7"/>
      <dgm:spPr/>
    </dgm:pt>
    <dgm:pt modelId="{A61BA05A-1C96-4065-9E2A-475014D4E17D}" type="pres">
      <dgm:prSet presAssocID="{2241225C-5D13-4799-9E09-8F9E3638D487}" presName="hierRoot2" presStyleCnt="0">
        <dgm:presLayoutVars>
          <dgm:hierBranch val="init"/>
        </dgm:presLayoutVars>
      </dgm:prSet>
      <dgm:spPr/>
    </dgm:pt>
    <dgm:pt modelId="{1BF50AB5-9D91-4782-97A6-FE871AC77A18}" type="pres">
      <dgm:prSet presAssocID="{2241225C-5D13-4799-9E09-8F9E3638D487}" presName="rootComposite" presStyleCnt="0"/>
      <dgm:spPr/>
    </dgm:pt>
    <dgm:pt modelId="{629EF6C9-7EBF-4150-8D9A-A9AD784FD7BA}" type="pres">
      <dgm:prSet presAssocID="{2241225C-5D13-4799-9E09-8F9E3638D487}" presName="rootText" presStyleLbl="node4" presStyleIdx="1" presStyleCnt="6" custScaleX="86336" custLinFactY="43304" custLinFactNeighborX="16714" custLinFactNeighborY="100000">
        <dgm:presLayoutVars>
          <dgm:chPref val="3"/>
        </dgm:presLayoutVars>
      </dgm:prSet>
      <dgm:spPr/>
    </dgm:pt>
    <dgm:pt modelId="{A21F89F9-DD8A-4D51-A1CB-32FDF69FADB0}" type="pres">
      <dgm:prSet presAssocID="{2241225C-5D13-4799-9E09-8F9E3638D487}" presName="rootConnector" presStyleLbl="node4" presStyleIdx="1" presStyleCnt="6"/>
      <dgm:spPr/>
    </dgm:pt>
    <dgm:pt modelId="{0E84D1A7-AA62-42B9-8ED0-5C0F60B4AC12}" type="pres">
      <dgm:prSet presAssocID="{2241225C-5D13-4799-9E09-8F9E3638D487}" presName="hierChild4" presStyleCnt="0"/>
      <dgm:spPr/>
    </dgm:pt>
    <dgm:pt modelId="{BD540F31-A20D-48E9-BE02-3C998F0A8D87}" type="pres">
      <dgm:prSet presAssocID="{2241225C-5D13-4799-9E09-8F9E3638D487}" presName="hierChild5" presStyleCnt="0"/>
      <dgm:spPr/>
    </dgm:pt>
    <dgm:pt modelId="{12653FF5-5562-4F4D-B1B8-B0B5FAECC7CF}" type="pres">
      <dgm:prSet presAssocID="{D3252363-B088-4DFF-A0D0-D967C7DB0576}" presName="hierChild5" presStyleCnt="0"/>
      <dgm:spPr/>
    </dgm:pt>
    <dgm:pt modelId="{6AB44060-69D8-4C2D-BC61-97C73B360454}" type="pres">
      <dgm:prSet presAssocID="{CCA3F086-E3CC-4950-B76D-F5EC149256F3}" presName="Name48" presStyleLbl="parChTrans1D3" presStyleIdx="1" presStyleCnt="14"/>
      <dgm:spPr/>
    </dgm:pt>
    <dgm:pt modelId="{9CE3D8FC-5BBF-460B-ABF3-08A5A62E1A50}" type="pres">
      <dgm:prSet presAssocID="{C6A86510-5602-479A-BFC7-31AEE96DD8CC}" presName="hierRoot2" presStyleCnt="0">
        <dgm:presLayoutVars>
          <dgm:hierBranch val="hang"/>
        </dgm:presLayoutVars>
      </dgm:prSet>
      <dgm:spPr/>
    </dgm:pt>
    <dgm:pt modelId="{DFE8370D-1FE0-42B2-AA35-C7F07771C82B}" type="pres">
      <dgm:prSet presAssocID="{C6A86510-5602-479A-BFC7-31AEE96DD8CC}" presName="rootComposite" presStyleCnt="0"/>
      <dgm:spPr/>
    </dgm:pt>
    <dgm:pt modelId="{50036559-06B1-4E7A-80C2-182EE9FFBF7E}" type="pres">
      <dgm:prSet presAssocID="{C6A86510-5602-479A-BFC7-31AEE96DD8CC}" presName="rootText" presStyleLbl="node3" presStyleIdx="1" presStyleCnt="10" custScaleX="135866" custLinFactY="-12103" custLinFactNeighborX="74826" custLinFactNeighborY="-100000">
        <dgm:presLayoutVars>
          <dgm:chPref val="3"/>
        </dgm:presLayoutVars>
      </dgm:prSet>
      <dgm:spPr/>
    </dgm:pt>
    <dgm:pt modelId="{10DD9197-BDA0-46C6-8FD2-4FE8F3FEE095}" type="pres">
      <dgm:prSet presAssocID="{C6A86510-5602-479A-BFC7-31AEE96DD8CC}" presName="rootConnector" presStyleLbl="node3" presStyleIdx="1" presStyleCnt="10"/>
      <dgm:spPr/>
    </dgm:pt>
    <dgm:pt modelId="{6707157B-0725-4CC4-B76C-255369D1389D}" type="pres">
      <dgm:prSet presAssocID="{C6A86510-5602-479A-BFC7-31AEE96DD8CC}" presName="hierChild4" presStyleCnt="0"/>
      <dgm:spPr/>
    </dgm:pt>
    <dgm:pt modelId="{20218203-FB15-4907-87EE-CF9F2E0A6EBB}" type="pres">
      <dgm:prSet presAssocID="{3ED78901-A17F-4A35-BB33-3200F7A55C40}" presName="Name48" presStyleLbl="parChTrans1D4" presStyleIdx="2" presStyleCnt="7"/>
      <dgm:spPr/>
    </dgm:pt>
    <dgm:pt modelId="{54A9AE2A-056C-4362-AE3D-AEA22A62AFBB}" type="pres">
      <dgm:prSet presAssocID="{12C40523-F2AD-4F0D-AE23-A1FB0E0EDB84}" presName="hierRoot2" presStyleCnt="0">
        <dgm:presLayoutVars>
          <dgm:hierBranch val="init"/>
        </dgm:presLayoutVars>
      </dgm:prSet>
      <dgm:spPr/>
    </dgm:pt>
    <dgm:pt modelId="{E668C358-3646-4FD8-B5A5-C1A45DDA21DE}" type="pres">
      <dgm:prSet presAssocID="{12C40523-F2AD-4F0D-AE23-A1FB0E0EDB84}" presName="rootComposite" presStyleCnt="0"/>
      <dgm:spPr/>
    </dgm:pt>
    <dgm:pt modelId="{6E41FCF6-76BB-4A61-9D9C-8518C7A4E5F5}" type="pres">
      <dgm:prSet presAssocID="{12C40523-F2AD-4F0D-AE23-A1FB0E0EDB84}" presName="rootText" presStyleLbl="node4" presStyleIdx="2" presStyleCnt="6" custLinFactY="-100000" custLinFactNeighborX="48055" custLinFactNeighborY="-105928">
        <dgm:presLayoutVars>
          <dgm:chPref val="3"/>
        </dgm:presLayoutVars>
      </dgm:prSet>
      <dgm:spPr/>
    </dgm:pt>
    <dgm:pt modelId="{27919690-0B0B-45A2-B437-951D53B48709}" type="pres">
      <dgm:prSet presAssocID="{12C40523-F2AD-4F0D-AE23-A1FB0E0EDB84}" presName="rootConnector" presStyleLbl="node4" presStyleIdx="2" presStyleCnt="6"/>
      <dgm:spPr/>
    </dgm:pt>
    <dgm:pt modelId="{7950FAAC-CFC3-4197-9DAD-9EA5A16192A7}" type="pres">
      <dgm:prSet presAssocID="{12C40523-F2AD-4F0D-AE23-A1FB0E0EDB84}" presName="hierChild4" presStyleCnt="0"/>
      <dgm:spPr/>
    </dgm:pt>
    <dgm:pt modelId="{FDA00780-C9FC-4BE4-8B6A-593B6445CF11}" type="pres">
      <dgm:prSet presAssocID="{12C40523-F2AD-4F0D-AE23-A1FB0E0EDB84}" presName="hierChild5" presStyleCnt="0"/>
      <dgm:spPr/>
    </dgm:pt>
    <dgm:pt modelId="{6A7B040D-0E0E-418E-867A-84FFDEB82C1D}" type="pres">
      <dgm:prSet presAssocID="{916AD3B9-D127-4EF8-8771-F02447625BA0}" presName="Name48" presStyleLbl="parChTrans1D4" presStyleIdx="3" presStyleCnt="7"/>
      <dgm:spPr/>
    </dgm:pt>
    <dgm:pt modelId="{40F4C2DA-8F40-42EE-9DFC-5C500764859C}" type="pres">
      <dgm:prSet presAssocID="{D50EE8D8-D746-4426-802E-C53844841A22}" presName="hierRoot2" presStyleCnt="0">
        <dgm:presLayoutVars>
          <dgm:hierBranch val="init"/>
        </dgm:presLayoutVars>
      </dgm:prSet>
      <dgm:spPr/>
    </dgm:pt>
    <dgm:pt modelId="{10A6DBA9-5D77-478F-A04D-0E08277A3E1D}" type="pres">
      <dgm:prSet presAssocID="{D50EE8D8-D746-4426-802E-C53844841A22}" presName="rootComposite" presStyleCnt="0"/>
      <dgm:spPr/>
    </dgm:pt>
    <dgm:pt modelId="{2EDFF35A-8F96-489F-A343-79FA059BF634}" type="pres">
      <dgm:prSet presAssocID="{D50EE8D8-D746-4426-802E-C53844841A22}" presName="rootText" presStyleLbl="node4" presStyleIdx="3" presStyleCnt="6" custLinFactX="11957" custLinFactY="-100000" custLinFactNeighborX="100000" custLinFactNeighborY="-106028">
        <dgm:presLayoutVars>
          <dgm:chPref val="3"/>
        </dgm:presLayoutVars>
      </dgm:prSet>
      <dgm:spPr/>
    </dgm:pt>
    <dgm:pt modelId="{CC20D30F-34F4-4B9D-ABE4-0F054B5EDE65}" type="pres">
      <dgm:prSet presAssocID="{D50EE8D8-D746-4426-802E-C53844841A22}" presName="rootConnector" presStyleLbl="node4" presStyleIdx="3" presStyleCnt="6"/>
      <dgm:spPr/>
    </dgm:pt>
    <dgm:pt modelId="{44A1877A-4005-4873-9C39-2BDA10FA9F3A}" type="pres">
      <dgm:prSet presAssocID="{D50EE8D8-D746-4426-802E-C53844841A22}" presName="hierChild4" presStyleCnt="0"/>
      <dgm:spPr/>
    </dgm:pt>
    <dgm:pt modelId="{51EDA56E-106F-44C7-A72D-A84A9A99579D}" type="pres">
      <dgm:prSet presAssocID="{D50EE8D8-D746-4426-802E-C53844841A22}" presName="hierChild5" presStyleCnt="0"/>
      <dgm:spPr/>
    </dgm:pt>
    <dgm:pt modelId="{2D98AA1E-31E6-4204-AED8-B86334E50B99}" type="pres">
      <dgm:prSet presAssocID="{668D2B49-C006-4300-9AAF-19EF3C4CA094}" presName="Name48" presStyleLbl="parChTrans1D4" presStyleIdx="4" presStyleCnt="7"/>
      <dgm:spPr/>
    </dgm:pt>
    <dgm:pt modelId="{79140352-02B2-453C-9212-A62F0585F63A}" type="pres">
      <dgm:prSet presAssocID="{4C7D5693-9062-49FA-B808-97D509CE3E50}" presName="hierRoot2" presStyleCnt="0">
        <dgm:presLayoutVars>
          <dgm:hierBranch val="init"/>
        </dgm:presLayoutVars>
      </dgm:prSet>
      <dgm:spPr/>
    </dgm:pt>
    <dgm:pt modelId="{40211831-868C-4F41-A358-23D533B3C939}" type="pres">
      <dgm:prSet presAssocID="{4C7D5693-9062-49FA-B808-97D509CE3E50}" presName="rootComposite" presStyleCnt="0"/>
      <dgm:spPr/>
    </dgm:pt>
    <dgm:pt modelId="{2B64ABAF-1058-46AD-89E0-34D405E1F7A7}" type="pres">
      <dgm:prSet presAssocID="{4C7D5693-9062-49FA-B808-97D509CE3E50}" presName="rootText" presStyleLbl="node4" presStyleIdx="4" presStyleCnt="6" custScaleX="97579" custLinFactY="-48266" custLinFactNeighborX="48055" custLinFactNeighborY="-100000">
        <dgm:presLayoutVars>
          <dgm:chPref val="3"/>
        </dgm:presLayoutVars>
      </dgm:prSet>
      <dgm:spPr/>
    </dgm:pt>
    <dgm:pt modelId="{A2087D4F-41D8-4BF7-8690-D53E9FA46CAB}" type="pres">
      <dgm:prSet presAssocID="{4C7D5693-9062-49FA-B808-97D509CE3E50}" presName="rootConnector" presStyleLbl="node4" presStyleIdx="4" presStyleCnt="6"/>
      <dgm:spPr/>
    </dgm:pt>
    <dgm:pt modelId="{BB72FE0E-9439-4022-9126-3B96AAE68FD8}" type="pres">
      <dgm:prSet presAssocID="{4C7D5693-9062-49FA-B808-97D509CE3E50}" presName="hierChild4" presStyleCnt="0"/>
      <dgm:spPr/>
    </dgm:pt>
    <dgm:pt modelId="{C8C6D288-0153-4412-82F4-F5C92ADD2DB8}" type="pres">
      <dgm:prSet presAssocID="{4C7D5693-9062-49FA-B808-97D509CE3E50}" presName="hierChild5" presStyleCnt="0"/>
      <dgm:spPr/>
    </dgm:pt>
    <dgm:pt modelId="{3B973802-51CC-44FB-A36E-C63F2411F9F5}" type="pres">
      <dgm:prSet presAssocID="{63F2C092-BDDE-4CC7-A932-D99923E3A477}" presName="Name48" presStyleLbl="parChTrans1D4" presStyleIdx="5" presStyleCnt="7"/>
      <dgm:spPr/>
    </dgm:pt>
    <dgm:pt modelId="{3D005CBC-53D9-4A18-B186-A18FA4C5DBCE}" type="pres">
      <dgm:prSet presAssocID="{EC9B7AAF-7C5A-4E98-B798-BA28603163FE}" presName="hierRoot2" presStyleCnt="0">
        <dgm:presLayoutVars>
          <dgm:hierBranch val="init"/>
        </dgm:presLayoutVars>
      </dgm:prSet>
      <dgm:spPr/>
    </dgm:pt>
    <dgm:pt modelId="{D36B1403-E2F0-480C-8977-033AE2B69758}" type="pres">
      <dgm:prSet presAssocID="{EC9B7AAF-7C5A-4E98-B798-BA28603163FE}" presName="rootComposite" presStyleCnt="0"/>
      <dgm:spPr/>
    </dgm:pt>
    <dgm:pt modelId="{4AA67C25-8F43-4564-9198-0460193288C6}" type="pres">
      <dgm:prSet presAssocID="{EC9B7AAF-7C5A-4E98-B798-BA28603163FE}" presName="rootText" presStyleLbl="node4" presStyleIdx="5" presStyleCnt="6" custScaleX="97579" custLinFactX="11957" custLinFactY="-47877" custLinFactNeighborX="100000" custLinFactNeighborY="-100000">
        <dgm:presLayoutVars>
          <dgm:chPref val="3"/>
        </dgm:presLayoutVars>
      </dgm:prSet>
      <dgm:spPr/>
    </dgm:pt>
    <dgm:pt modelId="{096A3594-9895-4BAA-AD6C-26FB8999749A}" type="pres">
      <dgm:prSet presAssocID="{EC9B7AAF-7C5A-4E98-B798-BA28603163FE}" presName="rootConnector" presStyleLbl="node4" presStyleIdx="5" presStyleCnt="6"/>
      <dgm:spPr/>
    </dgm:pt>
    <dgm:pt modelId="{E526040B-7232-40AF-9149-E28FC72A3380}" type="pres">
      <dgm:prSet presAssocID="{EC9B7AAF-7C5A-4E98-B798-BA28603163FE}" presName="hierChild4" presStyleCnt="0"/>
      <dgm:spPr/>
    </dgm:pt>
    <dgm:pt modelId="{74825F32-5F94-492A-B272-12016B1C4CDB}" type="pres">
      <dgm:prSet presAssocID="{EC9B7AAF-7C5A-4E98-B798-BA28603163FE}" presName="hierChild5" presStyleCnt="0"/>
      <dgm:spPr/>
    </dgm:pt>
    <dgm:pt modelId="{3C68A9F1-70F5-4B0B-B54A-AEBF58E09C73}" type="pres">
      <dgm:prSet presAssocID="{C6A86510-5602-479A-BFC7-31AEE96DD8CC}" presName="hierChild5" presStyleCnt="0"/>
      <dgm:spPr/>
    </dgm:pt>
    <dgm:pt modelId="{21EC75EA-37E7-4C99-91F8-3FAC6F493B87}" type="pres">
      <dgm:prSet presAssocID="{1D17B69D-4352-4AB2-B370-CA75E648CA13}" presName="Name111" presStyleLbl="parChTrans1D4" presStyleIdx="6" presStyleCnt="7"/>
      <dgm:spPr/>
    </dgm:pt>
    <dgm:pt modelId="{9D28D6C0-A134-4356-A577-E54451F2332F}" type="pres">
      <dgm:prSet presAssocID="{6A349E3F-F5A1-4665-9233-8C9D17A224D0}" presName="hierRoot3" presStyleCnt="0">
        <dgm:presLayoutVars>
          <dgm:hierBranch val="l"/>
        </dgm:presLayoutVars>
      </dgm:prSet>
      <dgm:spPr/>
    </dgm:pt>
    <dgm:pt modelId="{CA553842-4A2F-427F-992E-188235AD3B35}" type="pres">
      <dgm:prSet presAssocID="{6A349E3F-F5A1-4665-9233-8C9D17A224D0}" presName="rootComposite3" presStyleCnt="0"/>
      <dgm:spPr/>
    </dgm:pt>
    <dgm:pt modelId="{6070B56D-8E0B-45ED-910A-7303CF045900}" type="pres">
      <dgm:prSet presAssocID="{6A349E3F-F5A1-4665-9233-8C9D17A224D0}" presName="rootText3" presStyleLbl="asst3" presStyleIdx="0" presStyleCnt="1" custScaleX="88898" custScaleY="57983" custLinFactY="-61199" custLinFactNeighborX="42504" custLinFactNeighborY="-100000">
        <dgm:presLayoutVars>
          <dgm:chPref val="3"/>
        </dgm:presLayoutVars>
      </dgm:prSet>
      <dgm:spPr/>
    </dgm:pt>
    <dgm:pt modelId="{2D3C7328-A414-4140-A2FA-9051340BFDC4}" type="pres">
      <dgm:prSet presAssocID="{6A349E3F-F5A1-4665-9233-8C9D17A224D0}" presName="rootConnector3" presStyleLbl="asst3" presStyleIdx="0" presStyleCnt="1"/>
      <dgm:spPr/>
    </dgm:pt>
    <dgm:pt modelId="{9AECB381-BFCF-4912-99D3-4517FDC0D257}" type="pres">
      <dgm:prSet presAssocID="{6A349E3F-F5A1-4665-9233-8C9D17A224D0}" presName="hierChild6" presStyleCnt="0"/>
      <dgm:spPr/>
    </dgm:pt>
    <dgm:pt modelId="{C790EC4E-9BAA-49BD-8CD1-530BC7527BDE}" type="pres">
      <dgm:prSet presAssocID="{6A349E3F-F5A1-4665-9233-8C9D17A224D0}" presName="hierChild7" presStyleCnt="0"/>
      <dgm:spPr/>
    </dgm:pt>
    <dgm:pt modelId="{86D1B2A4-3A80-4B33-83CA-3EA01FA718C3}" type="pres">
      <dgm:prSet presAssocID="{9788ACF1-7653-46FD-A324-A6CA9D0857B3}" presName="hierChild5" presStyleCnt="0"/>
      <dgm:spPr/>
    </dgm:pt>
    <dgm:pt modelId="{AE434275-915E-43A1-842D-6095FB55EC1F}" type="pres">
      <dgm:prSet presAssocID="{C3351D38-E442-4615-9E20-2DFEB6F75116}" presName="Name111" presStyleLbl="parChTrans1D3" presStyleIdx="2" presStyleCnt="14"/>
      <dgm:spPr/>
    </dgm:pt>
    <dgm:pt modelId="{1D5A2B90-F9F8-4F42-91E8-F0C3C7A054DD}" type="pres">
      <dgm:prSet presAssocID="{096549D1-2B4C-483F-B642-205D20BF72AF}" presName="hierRoot3" presStyleCnt="0">
        <dgm:presLayoutVars>
          <dgm:hierBranch val="init"/>
        </dgm:presLayoutVars>
      </dgm:prSet>
      <dgm:spPr/>
    </dgm:pt>
    <dgm:pt modelId="{B22B4ABC-56FE-4BFE-B931-45E00E0F4A39}" type="pres">
      <dgm:prSet presAssocID="{096549D1-2B4C-483F-B642-205D20BF72AF}" presName="rootComposite3" presStyleCnt="0"/>
      <dgm:spPr/>
    </dgm:pt>
    <dgm:pt modelId="{FF104BAD-E595-46BE-A268-33FA1676FC7A}" type="pres">
      <dgm:prSet presAssocID="{096549D1-2B4C-483F-B642-205D20BF72AF}" presName="rootText3" presStyleLbl="asst2" presStyleIdx="0" presStyleCnt="4" custScaleX="95977" custScaleY="45256" custLinFactX="26756" custLinFactNeighborX="100000" custLinFactNeighborY="-75720">
        <dgm:presLayoutVars>
          <dgm:chPref val="3"/>
        </dgm:presLayoutVars>
      </dgm:prSet>
      <dgm:spPr/>
    </dgm:pt>
    <dgm:pt modelId="{2C95FC0E-2D74-481B-9E6A-F4C9E7FCC621}" type="pres">
      <dgm:prSet presAssocID="{096549D1-2B4C-483F-B642-205D20BF72AF}" presName="rootConnector3" presStyleLbl="asst2" presStyleIdx="0" presStyleCnt="4"/>
      <dgm:spPr/>
    </dgm:pt>
    <dgm:pt modelId="{8FD4CC08-DD4B-4B09-9BD9-6E1FF5CA4C9D}" type="pres">
      <dgm:prSet presAssocID="{096549D1-2B4C-483F-B642-205D20BF72AF}" presName="hierChild6" presStyleCnt="0"/>
      <dgm:spPr/>
    </dgm:pt>
    <dgm:pt modelId="{4EC092E6-16D8-4A90-8E3B-E972B672A2CE}" type="pres">
      <dgm:prSet presAssocID="{096549D1-2B4C-483F-B642-205D20BF72AF}" presName="hierChild7" presStyleCnt="0"/>
      <dgm:spPr/>
    </dgm:pt>
    <dgm:pt modelId="{CB262E29-9E9A-434F-8C99-9528BE2D4DB4}" type="pres">
      <dgm:prSet presAssocID="{EED031C3-8B7C-4A29-9E9C-2D6046057119}" presName="Name111" presStyleLbl="parChTrans1D3" presStyleIdx="3" presStyleCnt="14"/>
      <dgm:spPr/>
    </dgm:pt>
    <dgm:pt modelId="{4380D718-9272-470C-92D9-ED5EAA87B671}" type="pres">
      <dgm:prSet presAssocID="{2F58613A-FF3C-4DFC-9F9B-C9B5ECCECB16}" presName="hierRoot3" presStyleCnt="0">
        <dgm:presLayoutVars>
          <dgm:hierBranch val="init"/>
        </dgm:presLayoutVars>
      </dgm:prSet>
      <dgm:spPr/>
    </dgm:pt>
    <dgm:pt modelId="{4D8DD11F-A3FD-492D-8431-C649261D38B1}" type="pres">
      <dgm:prSet presAssocID="{2F58613A-FF3C-4DFC-9F9B-C9B5ECCECB16}" presName="rootComposite3" presStyleCnt="0"/>
      <dgm:spPr/>
    </dgm:pt>
    <dgm:pt modelId="{145B057D-BC58-49B8-87C8-65515AA1B1E2}" type="pres">
      <dgm:prSet presAssocID="{2F58613A-FF3C-4DFC-9F9B-C9B5ECCECB16}" presName="rootText3" presStyleLbl="asst2" presStyleIdx="1" presStyleCnt="4" custScaleX="87729" custScaleY="48786" custLinFactX="31246" custLinFactNeighborX="100000" custLinFactNeighborY="-75001">
        <dgm:presLayoutVars>
          <dgm:chPref val="3"/>
        </dgm:presLayoutVars>
      </dgm:prSet>
      <dgm:spPr/>
    </dgm:pt>
    <dgm:pt modelId="{B35CDA42-EA5B-4CC8-BC0E-B6E9898F38D8}" type="pres">
      <dgm:prSet presAssocID="{2F58613A-FF3C-4DFC-9F9B-C9B5ECCECB16}" presName="rootConnector3" presStyleLbl="asst2" presStyleIdx="1" presStyleCnt="4"/>
      <dgm:spPr/>
    </dgm:pt>
    <dgm:pt modelId="{EDAAA6B9-1D31-4767-9091-0D3601526274}" type="pres">
      <dgm:prSet presAssocID="{2F58613A-FF3C-4DFC-9F9B-C9B5ECCECB16}" presName="hierChild6" presStyleCnt="0"/>
      <dgm:spPr/>
    </dgm:pt>
    <dgm:pt modelId="{E218E040-FD3B-459E-914F-0F4E003575B7}" type="pres">
      <dgm:prSet presAssocID="{2F58613A-FF3C-4DFC-9F9B-C9B5ECCECB16}" presName="hierChild7" presStyleCnt="0"/>
      <dgm:spPr/>
    </dgm:pt>
    <dgm:pt modelId="{D9922774-9E95-4DB7-B4AA-2594917A2AB9}" type="pres">
      <dgm:prSet presAssocID="{2D7F20FE-3C8A-4072-BED5-B77A35000FA5}" presName="Name37" presStyleLbl="parChTrans1D2" presStyleIdx="1" presStyleCnt="5"/>
      <dgm:spPr/>
    </dgm:pt>
    <dgm:pt modelId="{669EDD8A-EDF6-405C-892D-41E0AA6BE9F7}" type="pres">
      <dgm:prSet presAssocID="{E01A3F73-EE55-4240-A9AC-5A1B5D137296}" presName="hierRoot2" presStyleCnt="0">
        <dgm:presLayoutVars>
          <dgm:hierBranch val="init"/>
        </dgm:presLayoutVars>
      </dgm:prSet>
      <dgm:spPr/>
    </dgm:pt>
    <dgm:pt modelId="{CAA681D8-0B47-446B-B73B-C539BA454913}" type="pres">
      <dgm:prSet presAssocID="{E01A3F73-EE55-4240-A9AC-5A1B5D137296}" presName="rootComposite" presStyleCnt="0"/>
      <dgm:spPr/>
    </dgm:pt>
    <dgm:pt modelId="{EB07D896-03A8-4647-8D7C-41AAB10D7BAF}" type="pres">
      <dgm:prSet presAssocID="{E01A3F73-EE55-4240-A9AC-5A1B5D137296}" presName="rootText" presStyleLbl="node2" presStyleIdx="1" presStyleCnt="4" custScaleX="169182" custLinFactNeighborX="-741" custLinFactNeighborY="-51410">
        <dgm:presLayoutVars>
          <dgm:chPref val="3"/>
        </dgm:presLayoutVars>
      </dgm:prSet>
      <dgm:spPr/>
    </dgm:pt>
    <dgm:pt modelId="{1768C7FC-A380-420A-A53D-F2956D81A483}" type="pres">
      <dgm:prSet presAssocID="{E01A3F73-EE55-4240-A9AC-5A1B5D137296}" presName="rootConnector" presStyleLbl="node2" presStyleIdx="1" presStyleCnt="4"/>
      <dgm:spPr/>
    </dgm:pt>
    <dgm:pt modelId="{B7D947A2-77F9-4E46-95B8-C1F0EE3C557E}" type="pres">
      <dgm:prSet presAssocID="{E01A3F73-EE55-4240-A9AC-5A1B5D137296}" presName="hierChild4" presStyleCnt="0"/>
      <dgm:spPr/>
    </dgm:pt>
    <dgm:pt modelId="{15CF2626-668E-490B-8FC4-E5FA5BE647D2}" type="pres">
      <dgm:prSet presAssocID="{E01A3F73-EE55-4240-A9AC-5A1B5D137296}" presName="hierChild5" presStyleCnt="0"/>
      <dgm:spPr/>
    </dgm:pt>
    <dgm:pt modelId="{9C951DB4-46B7-43D0-823F-883DF04EF80D}" type="pres">
      <dgm:prSet presAssocID="{6F5ECA25-05F7-44D3-B893-616FC6520C5B}" presName="Name37" presStyleLbl="parChTrans1D2" presStyleIdx="2" presStyleCnt="5"/>
      <dgm:spPr/>
    </dgm:pt>
    <dgm:pt modelId="{68ADDCA8-90EC-4302-9BFB-F2EAA006F435}" type="pres">
      <dgm:prSet presAssocID="{6A828F4D-69AC-496C-BA60-9FD2FBCBC157}" presName="hierRoot2" presStyleCnt="0">
        <dgm:presLayoutVars>
          <dgm:hierBranch val="init"/>
        </dgm:presLayoutVars>
      </dgm:prSet>
      <dgm:spPr/>
    </dgm:pt>
    <dgm:pt modelId="{9DE8FE81-9A56-4004-B987-167226097A29}" type="pres">
      <dgm:prSet presAssocID="{6A828F4D-69AC-496C-BA60-9FD2FBCBC157}" presName="rootComposite" presStyleCnt="0"/>
      <dgm:spPr/>
    </dgm:pt>
    <dgm:pt modelId="{58CCB58D-F300-4145-A7AF-28504D89B627}" type="pres">
      <dgm:prSet presAssocID="{6A828F4D-69AC-496C-BA60-9FD2FBCBC157}" presName="rootText" presStyleLbl="node2" presStyleIdx="2" presStyleCnt="4" custScaleX="169182" custLinFactNeighborX="32324" custLinFactNeighborY="-49969">
        <dgm:presLayoutVars>
          <dgm:chPref val="3"/>
        </dgm:presLayoutVars>
      </dgm:prSet>
      <dgm:spPr/>
    </dgm:pt>
    <dgm:pt modelId="{21F8A20A-2229-417E-B994-3876D13D3DC7}" type="pres">
      <dgm:prSet presAssocID="{6A828F4D-69AC-496C-BA60-9FD2FBCBC157}" presName="rootConnector" presStyleLbl="node2" presStyleIdx="2" presStyleCnt="4"/>
      <dgm:spPr/>
    </dgm:pt>
    <dgm:pt modelId="{D263AD1C-0B05-4C0D-876C-AA0C8E4AB75B}" type="pres">
      <dgm:prSet presAssocID="{6A828F4D-69AC-496C-BA60-9FD2FBCBC157}" presName="hierChild4" presStyleCnt="0"/>
      <dgm:spPr/>
    </dgm:pt>
    <dgm:pt modelId="{CECE5C2C-A582-4C27-8001-6627C669164F}" type="pres">
      <dgm:prSet presAssocID="{6A828F4D-69AC-496C-BA60-9FD2FBCBC157}" presName="hierChild5" presStyleCnt="0"/>
      <dgm:spPr/>
    </dgm:pt>
    <dgm:pt modelId="{8F193F4A-5D2D-4E36-88A6-77A413A63A95}" type="pres">
      <dgm:prSet presAssocID="{59727014-B409-4967-BFDF-09FD1B22A139}" presName="Name111" presStyleLbl="parChTrans1D3" presStyleIdx="4" presStyleCnt="14"/>
      <dgm:spPr/>
    </dgm:pt>
    <dgm:pt modelId="{87738B3C-D5B7-48E5-8612-29E87E6D113A}" type="pres">
      <dgm:prSet presAssocID="{174656C5-2098-4CE1-AE34-9F0F90B96FAE}" presName="hierRoot3" presStyleCnt="0">
        <dgm:presLayoutVars>
          <dgm:hierBranch val="init"/>
        </dgm:presLayoutVars>
      </dgm:prSet>
      <dgm:spPr/>
    </dgm:pt>
    <dgm:pt modelId="{1FF31384-AFE6-4BBF-A2AD-333B25A28B99}" type="pres">
      <dgm:prSet presAssocID="{174656C5-2098-4CE1-AE34-9F0F90B96FAE}" presName="rootComposite3" presStyleCnt="0"/>
      <dgm:spPr/>
    </dgm:pt>
    <dgm:pt modelId="{87C22FDD-D3E4-44F5-B3FC-DF3B573ECEED}" type="pres">
      <dgm:prSet presAssocID="{174656C5-2098-4CE1-AE34-9F0F90B96FAE}" presName="rootText3" presStyleLbl="asst2" presStyleIdx="2" presStyleCnt="4" custScaleX="96456" custScaleY="48580" custLinFactX="67280" custLinFactNeighborX="100000" custLinFactNeighborY="-77382">
        <dgm:presLayoutVars>
          <dgm:chPref val="3"/>
        </dgm:presLayoutVars>
      </dgm:prSet>
      <dgm:spPr/>
    </dgm:pt>
    <dgm:pt modelId="{EC413491-2D5E-4661-842B-E057C0F91493}" type="pres">
      <dgm:prSet presAssocID="{174656C5-2098-4CE1-AE34-9F0F90B96FAE}" presName="rootConnector3" presStyleLbl="asst2" presStyleIdx="2" presStyleCnt="4"/>
      <dgm:spPr/>
    </dgm:pt>
    <dgm:pt modelId="{1508B7C0-4848-4167-8E61-6F36DC551A73}" type="pres">
      <dgm:prSet presAssocID="{174656C5-2098-4CE1-AE34-9F0F90B96FAE}" presName="hierChild6" presStyleCnt="0"/>
      <dgm:spPr/>
    </dgm:pt>
    <dgm:pt modelId="{17DA72CA-437E-472B-B5DA-765E4A6E43A0}" type="pres">
      <dgm:prSet presAssocID="{174656C5-2098-4CE1-AE34-9F0F90B96FAE}" presName="hierChild7" presStyleCnt="0"/>
      <dgm:spPr/>
    </dgm:pt>
    <dgm:pt modelId="{FFFE1700-F99F-44C3-ABCD-1CB94DB36AAB}" type="pres">
      <dgm:prSet presAssocID="{4017A41B-D152-4A58-B47A-D166612F93E4}" presName="Name111" presStyleLbl="parChTrans1D3" presStyleIdx="5" presStyleCnt="14"/>
      <dgm:spPr/>
    </dgm:pt>
    <dgm:pt modelId="{F7A7A4B3-F910-457E-AD0B-2389F216F8B0}" type="pres">
      <dgm:prSet presAssocID="{1FD4A6DC-B2BB-4BE2-AC97-016B3F1C2FEA}" presName="hierRoot3" presStyleCnt="0">
        <dgm:presLayoutVars>
          <dgm:hierBranch val="init"/>
        </dgm:presLayoutVars>
      </dgm:prSet>
      <dgm:spPr/>
    </dgm:pt>
    <dgm:pt modelId="{23998586-6B28-4142-ADBB-2E0BBD4A2251}" type="pres">
      <dgm:prSet presAssocID="{1FD4A6DC-B2BB-4BE2-AC97-016B3F1C2FEA}" presName="rootComposite3" presStyleCnt="0"/>
      <dgm:spPr/>
    </dgm:pt>
    <dgm:pt modelId="{0DE2D0B4-9167-4170-8BFE-A2F623DC8559}" type="pres">
      <dgm:prSet presAssocID="{1FD4A6DC-B2BB-4BE2-AC97-016B3F1C2FEA}" presName="rootText3" presStyleLbl="asst2" presStyleIdx="3" presStyleCnt="4" custScaleX="96456" custScaleY="48580" custLinFactX="-2069" custLinFactNeighborX="-100000" custLinFactNeighborY="-77382">
        <dgm:presLayoutVars>
          <dgm:chPref val="3"/>
        </dgm:presLayoutVars>
      </dgm:prSet>
      <dgm:spPr/>
    </dgm:pt>
    <dgm:pt modelId="{6586101C-6B62-4E06-8147-52B0DFC38F2A}" type="pres">
      <dgm:prSet presAssocID="{1FD4A6DC-B2BB-4BE2-AC97-016B3F1C2FEA}" presName="rootConnector3" presStyleLbl="asst2" presStyleIdx="3" presStyleCnt="4"/>
      <dgm:spPr/>
    </dgm:pt>
    <dgm:pt modelId="{D958578C-6578-49BA-BE16-F281CB5BEE07}" type="pres">
      <dgm:prSet presAssocID="{1FD4A6DC-B2BB-4BE2-AC97-016B3F1C2FEA}" presName="hierChild6" presStyleCnt="0"/>
      <dgm:spPr/>
    </dgm:pt>
    <dgm:pt modelId="{B5875D90-F0DC-43A1-A5BA-E683FC7350C3}" type="pres">
      <dgm:prSet presAssocID="{1FD4A6DC-B2BB-4BE2-AC97-016B3F1C2FEA}" presName="hierChild7" presStyleCnt="0"/>
      <dgm:spPr/>
    </dgm:pt>
    <dgm:pt modelId="{F6BB183B-B3A8-4913-9580-8FD0CAA41B23}" type="pres">
      <dgm:prSet presAssocID="{4345DD7B-8177-455C-9D60-100E6EFB9E80}" presName="Name37" presStyleLbl="parChTrans1D2" presStyleIdx="3" presStyleCnt="5"/>
      <dgm:spPr/>
    </dgm:pt>
    <dgm:pt modelId="{A9AE3E16-B011-40C3-B7AA-16880D6953AB}" type="pres">
      <dgm:prSet presAssocID="{439625BC-3C45-46A7-81C2-C17026ED2DCD}" presName="hierRoot2" presStyleCnt="0">
        <dgm:presLayoutVars>
          <dgm:hierBranch val="hang"/>
        </dgm:presLayoutVars>
      </dgm:prSet>
      <dgm:spPr/>
    </dgm:pt>
    <dgm:pt modelId="{03917D97-B602-43EB-AF6F-51064F83849B}" type="pres">
      <dgm:prSet presAssocID="{439625BC-3C45-46A7-81C2-C17026ED2DCD}" presName="rootComposite" presStyleCnt="0"/>
      <dgm:spPr/>
    </dgm:pt>
    <dgm:pt modelId="{8C3A3986-C94B-4405-B11B-9837BA7D8107}" type="pres">
      <dgm:prSet presAssocID="{439625BC-3C45-46A7-81C2-C17026ED2DCD}" presName="rootText" presStyleLbl="node2" presStyleIdx="3" presStyleCnt="4" custScaleX="171138" custScaleY="97625" custLinFactNeighborX="-26475" custLinFactNeighborY="-47087">
        <dgm:presLayoutVars>
          <dgm:chPref val="3"/>
        </dgm:presLayoutVars>
      </dgm:prSet>
      <dgm:spPr/>
    </dgm:pt>
    <dgm:pt modelId="{5C63E16E-33D0-4C03-A08D-E0D42FB95016}" type="pres">
      <dgm:prSet presAssocID="{439625BC-3C45-46A7-81C2-C17026ED2DCD}" presName="rootConnector" presStyleLbl="node2" presStyleIdx="3" presStyleCnt="4"/>
      <dgm:spPr/>
    </dgm:pt>
    <dgm:pt modelId="{155FCE85-C624-4795-AF28-734F0689DA1E}" type="pres">
      <dgm:prSet presAssocID="{439625BC-3C45-46A7-81C2-C17026ED2DCD}" presName="hierChild4" presStyleCnt="0"/>
      <dgm:spPr/>
    </dgm:pt>
    <dgm:pt modelId="{85B6D439-AFD4-4430-91C3-97A59890DB59}" type="pres">
      <dgm:prSet presAssocID="{39EABEF7-9F9E-45F3-9408-6F05647B677B}" presName="Name48" presStyleLbl="parChTrans1D3" presStyleIdx="6" presStyleCnt="14"/>
      <dgm:spPr/>
    </dgm:pt>
    <dgm:pt modelId="{F4BB416D-2919-4A5D-AD16-147F22207BFE}" type="pres">
      <dgm:prSet presAssocID="{F20EB415-7110-4C4E-95FA-176398613161}" presName="hierRoot2" presStyleCnt="0">
        <dgm:presLayoutVars>
          <dgm:hierBranch val="hang"/>
        </dgm:presLayoutVars>
      </dgm:prSet>
      <dgm:spPr/>
    </dgm:pt>
    <dgm:pt modelId="{4F5EE94E-5293-43B4-9125-DE127DE5A8B5}" type="pres">
      <dgm:prSet presAssocID="{F20EB415-7110-4C4E-95FA-176398613161}" presName="rootComposite" presStyleCnt="0"/>
      <dgm:spPr/>
    </dgm:pt>
    <dgm:pt modelId="{2E433D3F-8FCB-42D1-A582-50A95FFBC07C}" type="pres">
      <dgm:prSet presAssocID="{F20EB415-7110-4C4E-95FA-176398613161}" presName="rootText" presStyleLbl="node3" presStyleIdx="2" presStyleCnt="10" custScaleX="135361" custScaleY="95987" custLinFactNeighborX="-49842" custLinFactNeighborY="36285">
        <dgm:presLayoutVars>
          <dgm:chPref val="3"/>
        </dgm:presLayoutVars>
      </dgm:prSet>
      <dgm:spPr/>
    </dgm:pt>
    <dgm:pt modelId="{4B8F2BA2-95FF-4AAB-9374-C52AACC2BEBA}" type="pres">
      <dgm:prSet presAssocID="{F20EB415-7110-4C4E-95FA-176398613161}" presName="rootConnector" presStyleLbl="node3" presStyleIdx="2" presStyleCnt="10"/>
      <dgm:spPr/>
    </dgm:pt>
    <dgm:pt modelId="{3A1CC351-900A-49AA-A5F4-2519CD039303}" type="pres">
      <dgm:prSet presAssocID="{F20EB415-7110-4C4E-95FA-176398613161}" presName="hierChild4" presStyleCnt="0"/>
      <dgm:spPr/>
    </dgm:pt>
    <dgm:pt modelId="{7EF6272B-05F4-4594-814E-4ABF64E4C0C8}" type="pres">
      <dgm:prSet presAssocID="{F20EB415-7110-4C4E-95FA-176398613161}" presName="hierChild5" presStyleCnt="0"/>
      <dgm:spPr/>
    </dgm:pt>
    <dgm:pt modelId="{C69FB8EB-D269-461B-9FAD-DF3B4C69AAB2}" type="pres">
      <dgm:prSet presAssocID="{735642F3-3148-447A-BE63-D9A84D85E5EA}" presName="Name48" presStyleLbl="parChTrans1D3" presStyleIdx="7" presStyleCnt="14"/>
      <dgm:spPr/>
    </dgm:pt>
    <dgm:pt modelId="{CBBA18F7-28DB-4A1E-944E-19E943EB021F}" type="pres">
      <dgm:prSet presAssocID="{F6AC8250-E20A-4494-B5C8-F98D2D7A6D88}" presName="hierRoot2" presStyleCnt="0">
        <dgm:presLayoutVars>
          <dgm:hierBranch val="hang"/>
        </dgm:presLayoutVars>
      </dgm:prSet>
      <dgm:spPr/>
    </dgm:pt>
    <dgm:pt modelId="{4494098A-CF14-47C9-91E4-193920A4D642}" type="pres">
      <dgm:prSet presAssocID="{F6AC8250-E20A-4494-B5C8-F98D2D7A6D88}" presName="rootComposite" presStyleCnt="0"/>
      <dgm:spPr/>
    </dgm:pt>
    <dgm:pt modelId="{8813C63C-3F3B-4C22-BBEC-0DAA012A3E0D}" type="pres">
      <dgm:prSet presAssocID="{F6AC8250-E20A-4494-B5C8-F98D2D7A6D88}" presName="rootText" presStyleLbl="node3" presStyleIdx="3" presStyleCnt="10" custScaleX="135361" custScaleY="95987" custLinFactNeighborX="963" custLinFactNeighborY="36285">
        <dgm:presLayoutVars>
          <dgm:chPref val="3"/>
        </dgm:presLayoutVars>
      </dgm:prSet>
      <dgm:spPr/>
    </dgm:pt>
    <dgm:pt modelId="{88CCB3BB-14D9-4A7D-8EE6-3210850E8828}" type="pres">
      <dgm:prSet presAssocID="{F6AC8250-E20A-4494-B5C8-F98D2D7A6D88}" presName="rootConnector" presStyleLbl="node3" presStyleIdx="3" presStyleCnt="10"/>
      <dgm:spPr/>
    </dgm:pt>
    <dgm:pt modelId="{8B8A8D89-24B1-4B74-9DCE-72B383A6B4A1}" type="pres">
      <dgm:prSet presAssocID="{F6AC8250-E20A-4494-B5C8-F98D2D7A6D88}" presName="hierChild4" presStyleCnt="0"/>
      <dgm:spPr/>
    </dgm:pt>
    <dgm:pt modelId="{845A7C68-8521-40B2-BE53-2F003F55B6FF}" type="pres">
      <dgm:prSet presAssocID="{F6AC8250-E20A-4494-B5C8-F98D2D7A6D88}" presName="hierChild5" presStyleCnt="0"/>
      <dgm:spPr/>
    </dgm:pt>
    <dgm:pt modelId="{88826B38-4196-4271-83FF-67C8EE4222DF}" type="pres">
      <dgm:prSet presAssocID="{2A876929-37E5-4144-8A56-E7D7FCBA162B}" presName="Name48" presStyleLbl="parChTrans1D3" presStyleIdx="8" presStyleCnt="14"/>
      <dgm:spPr/>
    </dgm:pt>
    <dgm:pt modelId="{74C3E644-A6D5-48DB-8B0A-5818621BB738}" type="pres">
      <dgm:prSet presAssocID="{3301C9D0-47F8-47EE-B757-3A31D9A6DA36}" presName="hierRoot2" presStyleCnt="0">
        <dgm:presLayoutVars>
          <dgm:hierBranch val="hang"/>
        </dgm:presLayoutVars>
      </dgm:prSet>
      <dgm:spPr/>
    </dgm:pt>
    <dgm:pt modelId="{5704C70B-C710-4B7F-B319-974F6E856AFB}" type="pres">
      <dgm:prSet presAssocID="{3301C9D0-47F8-47EE-B757-3A31D9A6DA36}" presName="rootComposite" presStyleCnt="0"/>
      <dgm:spPr/>
    </dgm:pt>
    <dgm:pt modelId="{5D1090CF-7BB5-412D-ACA3-9616B54F76CF}" type="pres">
      <dgm:prSet presAssocID="{3301C9D0-47F8-47EE-B757-3A31D9A6DA36}" presName="rootText" presStyleLbl="node3" presStyleIdx="4" presStyleCnt="10" custScaleX="135361" custScaleY="98990" custLinFactNeighborX="-50720" custLinFactNeighborY="46930">
        <dgm:presLayoutVars>
          <dgm:chPref val="3"/>
        </dgm:presLayoutVars>
      </dgm:prSet>
      <dgm:spPr/>
    </dgm:pt>
    <dgm:pt modelId="{6BE2FDFE-A6A1-4422-9722-7C0B9582F6E0}" type="pres">
      <dgm:prSet presAssocID="{3301C9D0-47F8-47EE-B757-3A31D9A6DA36}" presName="rootConnector" presStyleLbl="node3" presStyleIdx="4" presStyleCnt="10"/>
      <dgm:spPr/>
    </dgm:pt>
    <dgm:pt modelId="{85D80120-8DD8-4BD8-BCC9-BF92AD6C4485}" type="pres">
      <dgm:prSet presAssocID="{3301C9D0-47F8-47EE-B757-3A31D9A6DA36}" presName="hierChild4" presStyleCnt="0"/>
      <dgm:spPr/>
    </dgm:pt>
    <dgm:pt modelId="{31191632-A946-4D80-8FAD-F9643FC3E4C5}" type="pres">
      <dgm:prSet presAssocID="{3301C9D0-47F8-47EE-B757-3A31D9A6DA36}" presName="hierChild5" presStyleCnt="0"/>
      <dgm:spPr/>
    </dgm:pt>
    <dgm:pt modelId="{B2772E00-0B62-4FC8-A75F-C4AB364A8CC4}" type="pres">
      <dgm:prSet presAssocID="{D16A6FE0-5F71-49D2-B024-B2D1E9C9DA8D}" presName="Name48" presStyleLbl="parChTrans1D3" presStyleIdx="9" presStyleCnt="14"/>
      <dgm:spPr/>
    </dgm:pt>
    <dgm:pt modelId="{028E5A5D-0C6C-4B0E-9DB8-F72CDA3530AB}" type="pres">
      <dgm:prSet presAssocID="{02E83D64-F419-484B-858A-2AC1C11F73E3}" presName="hierRoot2" presStyleCnt="0">
        <dgm:presLayoutVars>
          <dgm:hierBranch val="hang"/>
        </dgm:presLayoutVars>
      </dgm:prSet>
      <dgm:spPr/>
    </dgm:pt>
    <dgm:pt modelId="{1EADBBEF-5A7D-4759-A679-94D1C298B2C0}" type="pres">
      <dgm:prSet presAssocID="{02E83D64-F419-484B-858A-2AC1C11F73E3}" presName="rootComposite" presStyleCnt="0"/>
      <dgm:spPr/>
    </dgm:pt>
    <dgm:pt modelId="{E824B9CD-690A-4A38-8225-8BAF91AB7B18}" type="pres">
      <dgm:prSet presAssocID="{02E83D64-F419-484B-858A-2AC1C11F73E3}" presName="rootText" presStyleLbl="node3" presStyleIdx="5" presStyleCnt="10" custScaleX="135361" custScaleY="101706" custLinFactNeighborX="453" custLinFactNeighborY="46930">
        <dgm:presLayoutVars>
          <dgm:chPref val="3"/>
        </dgm:presLayoutVars>
      </dgm:prSet>
      <dgm:spPr/>
    </dgm:pt>
    <dgm:pt modelId="{6B6FD17E-31CD-4118-B822-8EB29E29B240}" type="pres">
      <dgm:prSet presAssocID="{02E83D64-F419-484B-858A-2AC1C11F73E3}" presName="rootConnector" presStyleLbl="node3" presStyleIdx="5" presStyleCnt="10"/>
      <dgm:spPr/>
    </dgm:pt>
    <dgm:pt modelId="{A73B6F27-5092-4851-A904-C5F5D97716CA}" type="pres">
      <dgm:prSet presAssocID="{02E83D64-F419-484B-858A-2AC1C11F73E3}" presName="hierChild4" presStyleCnt="0"/>
      <dgm:spPr/>
    </dgm:pt>
    <dgm:pt modelId="{A3982EFC-11AA-45B8-91ED-BC9AF40FC659}" type="pres">
      <dgm:prSet presAssocID="{02E83D64-F419-484B-858A-2AC1C11F73E3}" presName="hierChild5" presStyleCnt="0"/>
      <dgm:spPr/>
    </dgm:pt>
    <dgm:pt modelId="{C6856304-7F32-4847-9DDB-0E98F106ABC2}" type="pres">
      <dgm:prSet presAssocID="{34EC8EE7-F9E8-47B9-BF73-62531950CE07}" presName="Name48" presStyleLbl="parChTrans1D3" presStyleIdx="10" presStyleCnt="14"/>
      <dgm:spPr/>
    </dgm:pt>
    <dgm:pt modelId="{77D2E58C-5D65-4888-A14A-28307F9F1352}" type="pres">
      <dgm:prSet presAssocID="{5CED89E4-D400-4F02-801A-5C01127E2F72}" presName="hierRoot2" presStyleCnt="0">
        <dgm:presLayoutVars>
          <dgm:hierBranch val="hang"/>
        </dgm:presLayoutVars>
      </dgm:prSet>
      <dgm:spPr/>
    </dgm:pt>
    <dgm:pt modelId="{5596F391-813C-466F-A9DD-36941D8D2693}" type="pres">
      <dgm:prSet presAssocID="{5CED89E4-D400-4F02-801A-5C01127E2F72}" presName="rootComposite" presStyleCnt="0"/>
      <dgm:spPr/>
    </dgm:pt>
    <dgm:pt modelId="{449CC503-22FE-49AB-8D12-C007EEF55DEF}" type="pres">
      <dgm:prSet presAssocID="{5CED89E4-D400-4F02-801A-5C01127E2F72}" presName="rootText" presStyleLbl="node3" presStyleIdx="6" presStyleCnt="10" custScaleX="135361" custScaleY="95987" custLinFactNeighborX="-46240" custLinFactNeighborY="36832">
        <dgm:presLayoutVars>
          <dgm:chPref val="3"/>
        </dgm:presLayoutVars>
      </dgm:prSet>
      <dgm:spPr/>
    </dgm:pt>
    <dgm:pt modelId="{539FF7E4-08EA-406C-9485-B0B2680C9F3F}" type="pres">
      <dgm:prSet presAssocID="{5CED89E4-D400-4F02-801A-5C01127E2F72}" presName="rootConnector" presStyleLbl="node3" presStyleIdx="6" presStyleCnt="10"/>
      <dgm:spPr/>
    </dgm:pt>
    <dgm:pt modelId="{311ACF0B-F6E5-4EC3-9936-C7CA897807E5}" type="pres">
      <dgm:prSet presAssocID="{5CED89E4-D400-4F02-801A-5C01127E2F72}" presName="hierChild4" presStyleCnt="0"/>
      <dgm:spPr/>
    </dgm:pt>
    <dgm:pt modelId="{690887FB-A489-463E-A782-319D8292CB88}" type="pres">
      <dgm:prSet presAssocID="{5CED89E4-D400-4F02-801A-5C01127E2F72}" presName="hierChild5" presStyleCnt="0"/>
      <dgm:spPr/>
    </dgm:pt>
    <dgm:pt modelId="{07DC2417-A24D-4FC4-8889-C6C3F54EBCCC}" type="pres">
      <dgm:prSet presAssocID="{071D7CE9-C205-4066-8D4B-F5F81F2E635B}" presName="Name48" presStyleLbl="parChTrans1D3" presStyleIdx="11" presStyleCnt="14"/>
      <dgm:spPr/>
    </dgm:pt>
    <dgm:pt modelId="{C9F6FEFF-D5CB-4975-83E6-D02F98468516}" type="pres">
      <dgm:prSet presAssocID="{D85471FF-072E-4412-8142-D21027F4B3D1}" presName="hierRoot2" presStyleCnt="0">
        <dgm:presLayoutVars>
          <dgm:hierBranch val="hang"/>
        </dgm:presLayoutVars>
      </dgm:prSet>
      <dgm:spPr/>
    </dgm:pt>
    <dgm:pt modelId="{83A53B33-4931-4DD1-BBD9-86952FD36711}" type="pres">
      <dgm:prSet presAssocID="{D85471FF-072E-4412-8142-D21027F4B3D1}" presName="rootComposite" presStyleCnt="0"/>
      <dgm:spPr/>
    </dgm:pt>
    <dgm:pt modelId="{A972F338-2654-45F2-A8C5-014962148E32}" type="pres">
      <dgm:prSet presAssocID="{D85471FF-072E-4412-8142-D21027F4B3D1}" presName="rootText" presStyleLbl="node3" presStyleIdx="7" presStyleCnt="10" custScaleX="135361" custScaleY="95987" custLinFactNeighborX="190" custLinFactNeighborY="37493">
        <dgm:presLayoutVars>
          <dgm:chPref val="3"/>
        </dgm:presLayoutVars>
      </dgm:prSet>
      <dgm:spPr/>
    </dgm:pt>
    <dgm:pt modelId="{25BCB1D9-F29A-490A-9587-97571D48C354}" type="pres">
      <dgm:prSet presAssocID="{D85471FF-072E-4412-8142-D21027F4B3D1}" presName="rootConnector" presStyleLbl="node3" presStyleIdx="7" presStyleCnt="10"/>
      <dgm:spPr/>
    </dgm:pt>
    <dgm:pt modelId="{56B7602A-0145-42A9-853B-D6089119348B}" type="pres">
      <dgm:prSet presAssocID="{D85471FF-072E-4412-8142-D21027F4B3D1}" presName="hierChild4" presStyleCnt="0"/>
      <dgm:spPr/>
    </dgm:pt>
    <dgm:pt modelId="{1F6C82F6-D2BD-4D24-806A-A5A75EAEA4FE}" type="pres">
      <dgm:prSet presAssocID="{D85471FF-072E-4412-8142-D21027F4B3D1}" presName="hierChild5" presStyleCnt="0"/>
      <dgm:spPr/>
    </dgm:pt>
    <dgm:pt modelId="{32428346-D552-43D0-B7A5-EB62FA5DEBF2}" type="pres">
      <dgm:prSet presAssocID="{A8AFA142-F18F-4AE4-B82C-C74AF8B2FF6D}" presName="Name48" presStyleLbl="parChTrans1D3" presStyleIdx="12" presStyleCnt="14"/>
      <dgm:spPr/>
    </dgm:pt>
    <dgm:pt modelId="{97E9939A-8A01-48B6-8CC4-AF7E56350A3C}" type="pres">
      <dgm:prSet presAssocID="{BC48BF16-A45E-4530-A700-0109D173C747}" presName="hierRoot2" presStyleCnt="0">
        <dgm:presLayoutVars>
          <dgm:hierBranch val="init"/>
        </dgm:presLayoutVars>
      </dgm:prSet>
      <dgm:spPr/>
    </dgm:pt>
    <dgm:pt modelId="{2E689C94-F7D4-4948-9CD6-A0BB6712320B}" type="pres">
      <dgm:prSet presAssocID="{BC48BF16-A45E-4530-A700-0109D173C747}" presName="rootComposite" presStyleCnt="0"/>
      <dgm:spPr/>
    </dgm:pt>
    <dgm:pt modelId="{D4E37C25-9880-4118-B03D-DBEDBB2B8EEF}" type="pres">
      <dgm:prSet presAssocID="{BC48BF16-A45E-4530-A700-0109D173C747}" presName="rootText" presStyleLbl="node3" presStyleIdx="8" presStyleCnt="10" custScaleX="135361" custScaleY="95987" custLinFactNeighborX="-49045" custLinFactNeighborY="58382">
        <dgm:presLayoutVars>
          <dgm:chPref val="3"/>
        </dgm:presLayoutVars>
      </dgm:prSet>
      <dgm:spPr/>
    </dgm:pt>
    <dgm:pt modelId="{368E36F3-F7B3-45F8-8DC7-4B5ADB319D44}" type="pres">
      <dgm:prSet presAssocID="{BC48BF16-A45E-4530-A700-0109D173C747}" presName="rootConnector" presStyleLbl="node3" presStyleIdx="8" presStyleCnt="10"/>
      <dgm:spPr/>
    </dgm:pt>
    <dgm:pt modelId="{C6DC14EB-6468-4D97-9D08-8F51E9BB7023}" type="pres">
      <dgm:prSet presAssocID="{BC48BF16-A45E-4530-A700-0109D173C747}" presName="hierChild4" presStyleCnt="0"/>
      <dgm:spPr/>
    </dgm:pt>
    <dgm:pt modelId="{EB83AC25-648A-4BBC-82E9-DA00D58D835B}" type="pres">
      <dgm:prSet presAssocID="{BC48BF16-A45E-4530-A700-0109D173C747}" presName="hierChild5" presStyleCnt="0"/>
      <dgm:spPr/>
    </dgm:pt>
    <dgm:pt modelId="{54170754-B5A0-4B67-987B-65E6B288D361}" type="pres">
      <dgm:prSet presAssocID="{59B84017-B1F5-40A9-9AB2-68D2948389E0}" presName="Name48" presStyleLbl="parChTrans1D3" presStyleIdx="13" presStyleCnt="14"/>
      <dgm:spPr/>
    </dgm:pt>
    <dgm:pt modelId="{B37D9C87-9DE4-4B23-89D6-BFA977CD46F3}" type="pres">
      <dgm:prSet presAssocID="{9B91D684-6E57-41D6-BFA6-4ACD83B2DEC1}" presName="hierRoot2" presStyleCnt="0">
        <dgm:presLayoutVars>
          <dgm:hierBranch val="init"/>
        </dgm:presLayoutVars>
      </dgm:prSet>
      <dgm:spPr/>
    </dgm:pt>
    <dgm:pt modelId="{47A64F25-0B33-4424-8081-CEA839ADD2D2}" type="pres">
      <dgm:prSet presAssocID="{9B91D684-6E57-41D6-BFA6-4ACD83B2DEC1}" presName="rootComposite" presStyleCnt="0"/>
      <dgm:spPr/>
    </dgm:pt>
    <dgm:pt modelId="{E49DEC64-46F6-4F62-B3D3-B51947D72E7B}" type="pres">
      <dgm:prSet presAssocID="{9B91D684-6E57-41D6-BFA6-4ACD83B2DEC1}" presName="rootText" presStyleLbl="node3" presStyleIdx="9" presStyleCnt="10" custScaleX="135361" custScaleY="95987" custLinFactNeighborX="1736" custLinFactNeighborY="58405">
        <dgm:presLayoutVars>
          <dgm:chPref val="3"/>
        </dgm:presLayoutVars>
      </dgm:prSet>
      <dgm:spPr/>
    </dgm:pt>
    <dgm:pt modelId="{1D7F1791-500C-43A1-951F-A897F016030B}" type="pres">
      <dgm:prSet presAssocID="{9B91D684-6E57-41D6-BFA6-4ACD83B2DEC1}" presName="rootConnector" presStyleLbl="node3" presStyleIdx="9" presStyleCnt="10"/>
      <dgm:spPr/>
    </dgm:pt>
    <dgm:pt modelId="{A9409478-BCE2-4157-B357-603043A9D9D1}" type="pres">
      <dgm:prSet presAssocID="{9B91D684-6E57-41D6-BFA6-4ACD83B2DEC1}" presName="hierChild4" presStyleCnt="0"/>
      <dgm:spPr/>
    </dgm:pt>
    <dgm:pt modelId="{9828B588-FE5A-4E61-BBF2-87E2F3073D67}" type="pres">
      <dgm:prSet presAssocID="{9B91D684-6E57-41D6-BFA6-4ACD83B2DEC1}" presName="hierChild5" presStyleCnt="0"/>
      <dgm:spPr/>
    </dgm:pt>
    <dgm:pt modelId="{75718D78-1F8D-49E8-B919-FD4CCE367DE4}" type="pres">
      <dgm:prSet presAssocID="{439625BC-3C45-46A7-81C2-C17026ED2DCD}" presName="hierChild5" presStyleCnt="0"/>
      <dgm:spPr/>
    </dgm:pt>
    <dgm:pt modelId="{05BC413A-3563-4F1A-941D-529AB91C7E49}" type="pres">
      <dgm:prSet presAssocID="{A05FEFFD-495B-4FE3-944F-F6EA014EB5CB}" presName="hierChild3" presStyleCnt="0"/>
      <dgm:spPr/>
    </dgm:pt>
    <dgm:pt modelId="{05718B55-966E-481A-B1CD-7646ACC70E67}" type="pres">
      <dgm:prSet presAssocID="{D6A6FF96-C96A-4457-859B-FCB22651FAF8}" presName="Name111" presStyleLbl="parChTrans1D2" presStyleIdx="4" presStyleCnt="5"/>
      <dgm:spPr/>
    </dgm:pt>
    <dgm:pt modelId="{6CEC7EBC-A8EB-41A7-8B04-D780867C880E}" type="pres">
      <dgm:prSet presAssocID="{FD794772-FC2C-4AF9-B6AC-688C55D5432F}" presName="hierRoot3" presStyleCnt="0">
        <dgm:presLayoutVars>
          <dgm:hierBranch val="init"/>
        </dgm:presLayoutVars>
      </dgm:prSet>
      <dgm:spPr/>
    </dgm:pt>
    <dgm:pt modelId="{FCEA6497-A107-4673-A859-10A12F3207DF}" type="pres">
      <dgm:prSet presAssocID="{FD794772-FC2C-4AF9-B6AC-688C55D5432F}" presName="rootComposite3" presStyleCnt="0"/>
      <dgm:spPr/>
    </dgm:pt>
    <dgm:pt modelId="{BE3E08EE-07E1-41BC-B274-9A9FD5AFC91A}" type="pres">
      <dgm:prSet presAssocID="{FD794772-FC2C-4AF9-B6AC-688C55D5432F}" presName="rootText3" presStyleLbl="asst1" presStyleIdx="0" presStyleCnt="1" custScaleX="109094" custScaleY="72738" custLinFactNeighborX="-60372" custLinFactNeighborY="-36519">
        <dgm:presLayoutVars>
          <dgm:chPref val="3"/>
        </dgm:presLayoutVars>
      </dgm:prSet>
      <dgm:spPr/>
    </dgm:pt>
    <dgm:pt modelId="{21B00444-3D0B-47E0-B758-3A62337D71ED}" type="pres">
      <dgm:prSet presAssocID="{FD794772-FC2C-4AF9-B6AC-688C55D5432F}" presName="rootConnector3" presStyleLbl="asst1" presStyleIdx="0" presStyleCnt="1"/>
      <dgm:spPr/>
    </dgm:pt>
    <dgm:pt modelId="{3A40A6BC-DB3C-411D-96FB-50DC4E3FB3C5}" type="pres">
      <dgm:prSet presAssocID="{FD794772-FC2C-4AF9-B6AC-688C55D5432F}" presName="hierChild6" presStyleCnt="0"/>
      <dgm:spPr/>
    </dgm:pt>
    <dgm:pt modelId="{85BCB62E-8FD3-4662-919E-1803E26D5236}" type="pres">
      <dgm:prSet presAssocID="{FD794772-FC2C-4AF9-B6AC-688C55D5432F}" presName="hierChild7" presStyleCnt="0"/>
      <dgm:spPr/>
    </dgm:pt>
    <dgm:pt modelId="{784763D4-CC33-422C-91FD-06997110BCC5}" type="pres">
      <dgm:prSet presAssocID="{6CD1AFE8-8DCC-4881-9F66-1AFE822507A2}" presName="hierRoot1" presStyleCnt="0">
        <dgm:presLayoutVars>
          <dgm:hierBranch val="init"/>
        </dgm:presLayoutVars>
      </dgm:prSet>
      <dgm:spPr/>
    </dgm:pt>
    <dgm:pt modelId="{BB8F36E0-838C-432D-9BAA-4EAE8CA4C2D3}" type="pres">
      <dgm:prSet presAssocID="{6CD1AFE8-8DCC-4881-9F66-1AFE822507A2}" presName="rootComposite1" presStyleCnt="0"/>
      <dgm:spPr/>
    </dgm:pt>
    <dgm:pt modelId="{13DBAA4B-BF4D-4A68-9CAC-BD9431B2EF87}" type="pres">
      <dgm:prSet presAssocID="{6CD1AFE8-8DCC-4881-9F66-1AFE822507A2}" presName="rootText1" presStyleLbl="node0" presStyleIdx="1" presStyleCnt="3" custLinFactX="100000" custLinFactNeighborX="131312" custLinFactNeighborY="8433">
        <dgm:presLayoutVars>
          <dgm:chPref val="3"/>
        </dgm:presLayoutVars>
      </dgm:prSet>
      <dgm:spPr/>
    </dgm:pt>
    <dgm:pt modelId="{84DF5BC6-4F10-4386-B552-AB0E5CDA20DF}" type="pres">
      <dgm:prSet presAssocID="{6CD1AFE8-8DCC-4881-9F66-1AFE822507A2}" presName="rootConnector1" presStyleLbl="asst0" presStyleIdx="0" presStyleCnt="0"/>
      <dgm:spPr/>
    </dgm:pt>
    <dgm:pt modelId="{E85C87C8-A4EE-4B54-841E-C32448128715}" type="pres">
      <dgm:prSet presAssocID="{6CD1AFE8-8DCC-4881-9F66-1AFE822507A2}" presName="hierChild2" presStyleCnt="0"/>
      <dgm:spPr/>
    </dgm:pt>
    <dgm:pt modelId="{57692F8B-B122-42C1-90C7-D63C02D7CFF4}" type="pres">
      <dgm:prSet presAssocID="{6CD1AFE8-8DCC-4881-9F66-1AFE822507A2}" presName="hierChild3" presStyleCnt="0"/>
      <dgm:spPr/>
    </dgm:pt>
    <dgm:pt modelId="{2387D1C7-03BA-4D25-B90F-33D9EE2A536C}" type="pres">
      <dgm:prSet presAssocID="{DE65F44C-8804-4390-B583-62E308BBED61}" presName="hierRoot1" presStyleCnt="0">
        <dgm:presLayoutVars>
          <dgm:hierBranch val="hang"/>
        </dgm:presLayoutVars>
      </dgm:prSet>
      <dgm:spPr/>
    </dgm:pt>
    <dgm:pt modelId="{4E9499F7-506D-44BA-8FD6-4A43CE695BFC}" type="pres">
      <dgm:prSet presAssocID="{DE65F44C-8804-4390-B583-62E308BBED61}" presName="rootComposite1" presStyleCnt="0"/>
      <dgm:spPr/>
    </dgm:pt>
    <dgm:pt modelId="{DD1AEF04-5723-4337-8C35-B5055CD2A225}" type="pres">
      <dgm:prSet presAssocID="{DE65F44C-8804-4390-B583-62E308BBED61}" presName="rootText1" presStyleLbl="node0" presStyleIdx="2" presStyleCnt="3" custScaleX="142565" custLinFactX="-163212" custLinFactY="486788" custLinFactNeighborX="-200000" custLinFactNeighborY="500000">
        <dgm:presLayoutVars>
          <dgm:chPref val="3"/>
        </dgm:presLayoutVars>
      </dgm:prSet>
      <dgm:spPr/>
    </dgm:pt>
    <dgm:pt modelId="{4E6DC73B-5E76-4F8D-9F7A-E1D55ED934A4}" type="pres">
      <dgm:prSet presAssocID="{DE65F44C-8804-4390-B583-62E308BBED61}" presName="rootConnector1" presStyleLbl="asst0" presStyleIdx="0" presStyleCnt="0"/>
      <dgm:spPr/>
    </dgm:pt>
    <dgm:pt modelId="{3C60F60A-6DDA-4EB7-B843-6C4C36FC2D92}" type="pres">
      <dgm:prSet presAssocID="{DE65F44C-8804-4390-B583-62E308BBED61}" presName="hierChild2" presStyleCnt="0"/>
      <dgm:spPr/>
    </dgm:pt>
    <dgm:pt modelId="{01D98A44-C86F-4DBC-A9E0-AA36CCA2C375}" type="pres">
      <dgm:prSet presAssocID="{DE65F44C-8804-4390-B583-62E308BBED61}" presName="hierChild3" presStyleCnt="0"/>
      <dgm:spPr/>
    </dgm:pt>
  </dgm:ptLst>
  <dgm:cxnLst>
    <dgm:cxn modelId="{6D774700-CB11-4B7F-9964-B970D2D767C3}" type="presOf" srcId="{C6A86510-5602-479A-BFC7-31AEE96DD8CC}" destId="{10DD9197-BDA0-46C6-8FD2-4FE8F3FEE095}" srcOrd="1" destOrd="0" presId="urn:microsoft.com/office/officeart/2005/8/layout/orgChart1"/>
    <dgm:cxn modelId="{07F71C05-3F49-4017-A151-C039B06849F6}" type="presOf" srcId="{5CED89E4-D400-4F02-801A-5C01127E2F72}" destId="{539FF7E4-08EA-406C-9485-B0B2680C9F3F}" srcOrd="1" destOrd="0" presId="urn:microsoft.com/office/officeart/2005/8/layout/orgChart1"/>
    <dgm:cxn modelId="{E44C1906-FEB9-4ED6-8115-11826E7ECFBA}" type="presOf" srcId="{1D17B69D-4352-4AB2-B370-CA75E648CA13}" destId="{21EC75EA-37E7-4C99-91F8-3FAC6F493B87}" srcOrd="0" destOrd="0" presId="urn:microsoft.com/office/officeart/2005/8/layout/orgChart1"/>
    <dgm:cxn modelId="{57AC8A07-B429-45E8-9A7B-D45C7EBF7BB3}" type="presOf" srcId="{2A876929-37E5-4144-8A56-E7D7FCBA162B}" destId="{88826B38-4196-4271-83FF-67C8EE4222DF}" srcOrd="0" destOrd="0" presId="urn:microsoft.com/office/officeart/2005/8/layout/orgChart1"/>
    <dgm:cxn modelId="{6B07DE07-4AB8-4801-B822-C5BC97D6A1B6}" type="presOf" srcId="{1A3D5159-03C2-44EA-B9F2-2E689CF32B19}" destId="{1E7AB635-09C1-4EEE-84C3-B6CDCAB91E42}" srcOrd="0" destOrd="0" presId="urn:microsoft.com/office/officeart/2005/8/layout/orgChart1"/>
    <dgm:cxn modelId="{D91D1808-CCAD-4A06-8159-42A893383BA1}" type="presOf" srcId="{FD794772-FC2C-4AF9-B6AC-688C55D5432F}" destId="{BE3E08EE-07E1-41BC-B274-9A9FD5AFC91A}" srcOrd="0" destOrd="0" presId="urn:microsoft.com/office/officeart/2005/8/layout/orgChart1"/>
    <dgm:cxn modelId="{58DF4B0A-B908-40B2-93CF-F724A8A959DA}" srcId="{C6A86510-5602-479A-BFC7-31AEE96DD8CC}" destId="{6A349E3F-F5A1-4665-9233-8C9D17A224D0}" srcOrd="2" destOrd="0" parTransId="{1D17B69D-4352-4AB2-B370-CA75E648CA13}" sibTransId="{6561DB71-950E-4C60-9C9A-4C2483474587}"/>
    <dgm:cxn modelId="{01CA210B-F445-4FAF-9AA8-5E4D45C9A1AC}" type="presOf" srcId="{9B91D684-6E57-41D6-BFA6-4ACD83B2DEC1}" destId="{E49DEC64-46F6-4F62-B3D3-B51947D72E7B}" srcOrd="0" destOrd="0" presId="urn:microsoft.com/office/officeart/2005/8/layout/orgChart1"/>
    <dgm:cxn modelId="{93357B0D-02A7-4295-805A-ED2D040D393D}" type="presOf" srcId="{096549D1-2B4C-483F-B642-205D20BF72AF}" destId="{FF104BAD-E595-46BE-A268-33FA1676FC7A}" srcOrd="0" destOrd="0" presId="urn:microsoft.com/office/officeart/2005/8/layout/orgChart1"/>
    <dgm:cxn modelId="{595FA60D-045F-4ECD-86A5-7072ADE65B3C}" type="presOf" srcId="{916AD3B9-D127-4EF8-8771-F02447625BA0}" destId="{6A7B040D-0E0E-418E-867A-84FFDEB82C1D}" srcOrd="0" destOrd="0" presId="urn:microsoft.com/office/officeart/2005/8/layout/orgChart1"/>
    <dgm:cxn modelId="{B3CDC50E-7666-4913-80DF-760EA937B003}" type="presOf" srcId="{174656C5-2098-4CE1-AE34-9F0F90B96FAE}" destId="{87C22FDD-D3E4-44F5-B3FC-DF3B573ECEED}" srcOrd="0" destOrd="0" presId="urn:microsoft.com/office/officeart/2005/8/layout/orgChart1"/>
    <dgm:cxn modelId="{6FDA260F-D879-4936-A9D7-04A4EFD9F20B}" type="presOf" srcId="{091F2965-9B4B-44FF-93B3-FBCF1D56BB5A}" destId="{A4903A75-B223-4483-8559-9856120217ED}" srcOrd="0" destOrd="0" presId="urn:microsoft.com/office/officeart/2005/8/layout/orgChart1"/>
    <dgm:cxn modelId="{161B6612-3027-4324-8C8F-486F549AFD17}" type="presOf" srcId="{735642F3-3148-447A-BE63-D9A84D85E5EA}" destId="{C69FB8EB-D269-461B-9FAD-DF3B4C69AAB2}" srcOrd="0" destOrd="0" presId="urn:microsoft.com/office/officeart/2005/8/layout/orgChart1"/>
    <dgm:cxn modelId="{B0D72614-457E-483E-BA20-30A555AEF6C7}" type="presOf" srcId="{071D7CE9-C205-4066-8D4B-F5F81F2E635B}" destId="{07DC2417-A24D-4FC4-8889-C6C3F54EBCCC}" srcOrd="0" destOrd="0" presId="urn:microsoft.com/office/officeart/2005/8/layout/orgChart1"/>
    <dgm:cxn modelId="{14D90817-4719-4A64-B393-37F6C12104AB}" srcId="{2754A0DC-689D-4F39-977C-1E50BF9E8E9A}" destId="{A05FEFFD-495B-4FE3-944F-F6EA014EB5CB}" srcOrd="0" destOrd="0" parTransId="{A62A6F98-AE5A-4C48-A595-C953512554AC}" sibTransId="{79CC96ED-667B-47AE-8D5E-40C1E36D7753}"/>
    <dgm:cxn modelId="{10C2121A-9BC4-417B-B85C-8F9B1D9DA5B4}" type="presOf" srcId="{096549D1-2B4C-483F-B642-205D20BF72AF}" destId="{2C95FC0E-2D74-481B-9E6A-F4C9E7FCC621}" srcOrd="1" destOrd="0" presId="urn:microsoft.com/office/officeart/2005/8/layout/orgChart1"/>
    <dgm:cxn modelId="{F2D92D1E-67D0-484E-B90B-6CBC94EE35E0}" type="presOf" srcId="{FD794772-FC2C-4AF9-B6AC-688C55D5432F}" destId="{21B00444-3D0B-47E0-B758-3A62337D71ED}" srcOrd="1" destOrd="0" presId="urn:microsoft.com/office/officeart/2005/8/layout/orgChart1"/>
    <dgm:cxn modelId="{C817C821-9F31-46B5-87AB-92A3AC359BB7}" type="presOf" srcId="{039CBA0F-9921-4B81-98EB-8A50B6769DFD}" destId="{A4B60FDC-5670-466D-A9DE-CC51DC939E05}" srcOrd="0" destOrd="0" presId="urn:microsoft.com/office/officeart/2005/8/layout/orgChart1"/>
    <dgm:cxn modelId="{D39C4623-9468-47B1-9C18-D227F42D37BF}" srcId="{D3252363-B088-4DFF-A0D0-D967C7DB0576}" destId="{BC5D1605-7160-47B8-AA3B-53811AC95AE0}" srcOrd="0" destOrd="0" parTransId="{091F2965-9B4B-44FF-93B3-FBCF1D56BB5A}" sibTransId="{6F0DFA11-B6D3-43E4-BA4C-E450D239BDAB}"/>
    <dgm:cxn modelId="{493F3124-D7F0-4936-918D-CE488084F8DE}" type="presOf" srcId="{2F58613A-FF3C-4DFC-9F9B-C9B5ECCECB16}" destId="{145B057D-BC58-49B8-87C8-65515AA1B1E2}" srcOrd="0" destOrd="0" presId="urn:microsoft.com/office/officeart/2005/8/layout/orgChart1"/>
    <dgm:cxn modelId="{23E64424-15BD-4D41-99EC-C596138832FF}" type="presOf" srcId="{EC9B7AAF-7C5A-4E98-B798-BA28603163FE}" destId="{096A3594-9895-4BAA-AD6C-26FB8999749A}" srcOrd="1" destOrd="0" presId="urn:microsoft.com/office/officeart/2005/8/layout/orgChart1"/>
    <dgm:cxn modelId="{59AB1025-69D1-43A0-A2A9-0E1890487B27}" type="presOf" srcId="{F6AC8250-E20A-4494-B5C8-F98D2D7A6D88}" destId="{8813C63C-3F3B-4C22-BBEC-0DAA012A3E0D}" srcOrd="0" destOrd="0" presId="urn:microsoft.com/office/officeart/2005/8/layout/orgChart1"/>
    <dgm:cxn modelId="{C2749C25-E879-473C-B2DD-1B82C196A637}" type="presOf" srcId="{E01A3F73-EE55-4240-A9AC-5A1B5D137296}" destId="{EB07D896-03A8-4647-8D7C-41AAB10D7BAF}" srcOrd="0" destOrd="0" presId="urn:microsoft.com/office/officeart/2005/8/layout/orgChart1"/>
    <dgm:cxn modelId="{83D57F26-4EED-4D4D-8B30-4D7509AD5435}" srcId="{D3252363-B088-4DFF-A0D0-D967C7DB0576}" destId="{2241225C-5D13-4799-9E09-8F9E3638D487}" srcOrd="1" destOrd="0" parTransId="{039CBA0F-9921-4B81-98EB-8A50B6769DFD}" sibTransId="{5F3A7FD4-E89E-40DA-86FE-4A7843EC2B93}"/>
    <dgm:cxn modelId="{BE6B7928-8135-41E5-A274-4E7123BA7FB1}" type="presOf" srcId="{C6A86510-5602-479A-BFC7-31AEE96DD8CC}" destId="{50036559-06B1-4E7A-80C2-182EE9FFBF7E}" srcOrd="0" destOrd="0" presId="urn:microsoft.com/office/officeart/2005/8/layout/orgChart1"/>
    <dgm:cxn modelId="{8B81D629-397F-4A74-9E14-50AE1E67323F}" type="presOf" srcId="{BC48BF16-A45E-4530-A700-0109D173C747}" destId="{368E36F3-F7B3-45F8-8DC7-4B5ADB319D44}" srcOrd="1" destOrd="0" presId="urn:microsoft.com/office/officeart/2005/8/layout/orgChart1"/>
    <dgm:cxn modelId="{B1F6E42F-BC78-494C-8E75-3BB61320C7C6}" type="presOf" srcId="{4017A41B-D152-4A58-B47A-D166612F93E4}" destId="{FFFE1700-F99F-44C3-ABCD-1CB94DB36AAB}" srcOrd="0" destOrd="0" presId="urn:microsoft.com/office/officeart/2005/8/layout/orgChart1"/>
    <dgm:cxn modelId="{C0B54830-80B5-4B66-9577-4EDAC4BE33A5}" type="presOf" srcId="{02E83D64-F419-484B-858A-2AC1C11F73E3}" destId="{E824B9CD-690A-4A38-8225-8BAF91AB7B18}" srcOrd="0" destOrd="0" presId="urn:microsoft.com/office/officeart/2005/8/layout/orgChart1"/>
    <dgm:cxn modelId="{4D378C37-A714-44B6-8D2A-F7728AC53D11}" type="presOf" srcId="{6CD1AFE8-8DCC-4881-9F66-1AFE822507A2}" destId="{84DF5BC6-4F10-4386-B552-AB0E5CDA20DF}" srcOrd="1" destOrd="0" presId="urn:microsoft.com/office/officeart/2005/8/layout/orgChart1"/>
    <dgm:cxn modelId="{09F9B839-03AF-4FC9-9EC8-6B9A35CAE18C}" srcId="{A05FEFFD-495B-4FE3-944F-F6EA014EB5CB}" destId="{E01A3F73-EE55-4240-A9AC-5A1B5D137296}" srcOrd="1" destOrd="0" parTransId="{2D7F20FE-3C8A-4072-BED5-B77A35000FA5}" sibTransId="{04A10831-DBB4-41C4-843F-7E04A13A9926}"/>
    <dgm:cxn modelId="{4BBAA93A-E0F8-499D-A0F4-A99177E0392F}" type="presOf" srcId="{BC5D1605-7160-47B8-AA3B-53811AC95AE0}" destId="{99B8E881-469D-4BB5-8123-C563E7F93B01}" srcOrd="0" destOrd="0" presId="urn:microsoft.com/office/officeart/2005/8/layout/orgChart1"/>
    <dgm:cxn modelId="{95310340-D8DB-4D31-90B5-C805FDEDB378}" type="presOf" srcId="{D3252363-B088-4DFF-A0D0-D967C7DB0576}" destId="{67C92743-8964-479E-B043-483282C3FC3A}" srcOrd="1" destOrd="0" presId="urn:microsoft.com/office/officeart/2005/8/layout/orgChart1"/>
    <dgm:cxn modelId="{B5EA2940-4018-46AD-9A1E-790B48DC3C68}" type="presOf" srcId="{2F58613A-FF3C-4DFC-9F9B-C9B5ECCECB16}" destId="{B35CDA42-EA5B-4CC8-BC0E-B6E9898F38D8}" srcOrd="1" destOrd="0" presId="urn:microsoft.com/office/officeart/2005/8/layout/orgChart1"/>
    <dgm:cxn modelId="{40BB175D-32E3-4E2C-9449-845057EA332D}" srcId="{C6A86510-5602-479A-BFC7-31AEE96DD8CC}" destId="{D50EE8D8-D746-4426-802E-C53844841A22}" srcOrd="1" destOrd="0" parTransId="{916AD3B9-D127-4EF8-8771-F02447625BA0}" sibTransId="{FB32364F-E26B-42F6-96D8-40D7D4038373}"/>
    <dgm:cxn modelId="{58A3D360-2E3F-4199-BE10-DAE1B6F29C20}" srcId="{439625BC-3C45-46A7-81C2-C17026ED2DCD}" destId="{F6AC8250-E20A-4494-B5C8-F98D2D7A6D88}" srcOrd="1" destOrd="0" parTransId="{735642F3-3148-447A-BE63-D9A84D85E5EA}" sibTransId="{DE94BE24-F1F4-4A8A-A901-212A4111FB5B}"/>
    <dgm:cxn modelId="{691FAF43-C838-44BE-9E5F-6A6FBE442FD6}" srcId="{C6A86510-5602-479A-BFC7-31AEE96DD8CC}" destId="{12C40523-F2AD-4F0D-AE23-A1FB0E0EDB84}" srcOrd="0" destOrd="0" parTransId="{3ED78901-A17F-4A35-BB33-3200F7A55C40}" sibTransId="{A63A5C64-DDF5-4F60-BF11-B99AC60176E8}"/>
    <dgm:cxn modelId="{F2D8E247-142D-4ADF-80B3-E4116D973B7B}" srcId="{6A828F4D-69AC-496C-BA60-9FD2FBCBC157}" destId="{174656C5-2098-4CE1-AE34-9F0F90B96FAE}" srcOrd="0" destOrd="0" parTransId="{59727014-B409-4967-BFDF-09FD1B22A139}" sibTransId="{CF516350-3659-4A42-8A4D-6EC486F474F4}"/>
    <dgm:cxn modelId="{F219D049-C907-4B35-82E0-88270C40C0BE}" type="presOf" srcId="{6A828F4D-69AC-496C-BA60-9FD2FBCBC157}" destId="{58CCB58D-F300-4145-A7AF-28504D89B627}" srcOrd="0" destOrd="0" presId="urn:microsoft.com/office/officeart/2005/8/layout/orgChart1"/>
    <dgm:cxn modelId="{8741634A-2C8B-4E24-B75E-AFE5A420DC1F}" type="presOf" srcId="{9788ACF1-7653-46FD-A324-A6CA9D0857B3}" destId="{77ED05CE-CA70-4D90-A86F-18CD8C626427}" srcOrd="1" destOrd="0" presId="urn:microsoft.com/office/officeart/2005/8/layout/orgChart1"/>
    <dgm:cxn modelId="{946BC66D-FB0C-4E4A-AFFF-5AABC074A66E}" type="presOf" srcId="{6CD1AFE8-8DCC-4881-9F66-1AFE822507A2}" destId="{13DBAA4B-BF4D-4A68-9CAC-BD9431B2EF87}" srcOrd="0" destOrd="0" presId="urn:microsoft.com/office/officeart/2005/8/layout/orgChart1"/>
    <dgm:cxn modelId="{2EF8D66D-B904-4718-8996-B1971867CC9E}" srcId="{A05FEFFD-495B-4FE3-944F-F6EA014EB5CB}" destId="{6A828F4D-69AC-496C-BA60-9FD2FBCBC157}" srcOrd="2" destOrd="0" parTransId="{6F5ECA25-05F7-44D3-B893-616FC6520C5B}" sibTransId="{9F2A0663-5628-4CC1-8C2C-59A3E4B3C349}"/>
    <dgm:cxn modelId="{D5ECD24E-2C71-4F8E-8637-DB3CCEE58E0E}" type="presOf" srcId="{59B84017-B1F5-40A9-9AB2-68D2948389E0}" destId="{54170754-B5A0-4B67-987B-65E6B288D361}" srcOrd="0" destOrd="0" presId="urn:microsoft.com/office/officeart/2005/8/layout/orgChart1"/>
    <dgm:cxn modelId="{26625D4F-D4BB-4B1E-8BE1-2B9CF8B992D1}" type="presOf" srcId="{D85471FF-072E-4412-8142-D21027F4B3D1}" destId="{A972F338-2654-45F2-A8C5-014962148E32}" srcOrd="0" destOrd="0" presId="urn:microsoft.com/office/officeart/2005/8/layout/orgChart1"/>
    <dgm:cxn modelId="{C457EC4F-00B7-4E8D-A432-1ADD921935CD}" type="presOf" srcId="{D8469CD4-6B03-43B9-81BE-9B9E7299CD2A}" destId="{86E1F4A5-DC5E-4CA9-AAEF-B81A08C45CD4}" srcOrd="0" destOrd="0" presId="urn:microsoft.com/office/officeart/2005/8/layout/orgChart1"/>
    <dgm:cxn modelId="{C84DEE70-67F9-4D4E-979A-71E92E4DDEC5}" type="presOf" srcId="{439625BC-3C45-46A7-81C2-C17026ED2DCD}" destId="{5C63E16E-33D0-4C03-A08D-E0D42FB95016}" srcOrd="1" destOrd="0" presId="urn:microsoft.com/office/officeart/2005/8/layout/orgChart1"/>
    <dgm:cxn modelId="{45060172-8919-4CD5-8A6A-DDD5024A4AF2}" srcId="{9788ACF1-7653-46FD-A324-A6CA9D0857B3}" destId="{D3252363-B088-4DFF-A0D0-D967C7DB0576}" srcOrd="0" destOrd="0" parTransId="{1A3D5159-03C2-44EA-B9F2-2E689CF32B19}" sibTransId="{4D0CA58C-7D3B-4A80-8838-AB20D974F206}"/>
    <dgm:cxn modelId="{3BA85A72-9BEE-49E3-A055-27ED87294F61}" type="presOf" srcId="{4C7D5693-9062-49FA-B808-97D509CE3E50}" destId="{2B64ABAF-1058-46AD-89E0-34D405E1F7A7}" srcOrd="0" destOrd="0" presId="urn:microsoft.com/office/officeart/2005/8/layout/orgChart1"/>
    <dgm:cxn modelId="{8B632173-3AB8-4F60-9B45-CC457E808496}" type="presOf" srcId="{BC48BF16-A45E-4530-A700-0109D173C747}" destId="{D4E37C25-9880-4118-B03D-DBEDBB2B8EEF}" srcOrd="0" destOrd="0" presId="urn:microsoft.com/office/officeart/2005/8/layout/orgChart1"/>
    <dgm:cxn modelId="{70509173-532B-4100-A0EA-88CD8D25B967}" srcId="{9788ACF1-7653-46FD-A324-A6CA9D0857B3}" destId="{2F58613A-FF3C-4DFC-9F9B-C9B5ECCECB16}" srcOrd="3" destOrd="0" parTransId="{EED031C3-8B7C-4A29-9E9C-2D6046057119}" sibTransId="{273F05D4-DCC3-49F9-83FB-D688E74EBCFD}"/>
    <dgm:cxn modelId="{575DC273-BB29-45F8-951C-8EA4CDAB5A58}" srcId="{439625BC-3C45-46A7-81C2-C17026ED2DCD}" destId="{D85471FF-072E-4412-8142-D21027F4B3D1}" srcOrd="5" destOrd="0" parTransId="{071D7CE9-C205-4066-8D4B-F5F81F2E635B}" sibTransId="{0999ACFA-1193-48E0-B12C-07212ADE49EF}"/>
    <dgm:cxn modelId="{893DC678-8A4C-4B1C-BC14-BD89AEAA1BCC}" srcId="{9788ACF1-7653-46FD-A324-A6CA9D0857B3}" destId="{096549D1-2B4C-483F-B642-205D20BF72AF}" srcOrd="2" destOrd="0" parTransId="{C3351D38-E442-4615-9E20-2DFEB6F75116}" sibTransId="{D0F40F11-D36C-4917-B7C9-B40FD3D12E75}"/>
    <dgm:cxn modelId="{A5B2445A-33E7-47A0-B53F-BCDCB8BDA589}" type="presOf" srcId="{6F5ECA25-05F7-44D3-B893-616FC6520C5B}" destId="{9C951DB4-46B7-43D0-823F-883DF04EF80D}" srcOrd="0" destOrd="0" presId="urn:microsoft.com/office/officeart/2005/8/layout/orgChart1"/>
    <dgm:cxn modelId="{167F8D7D-0B57-4751-98CE-CB8E081F8FDE}" type="presOf" srcId="{59727014-B409-4967-BFDF-09FD1B22A139}" destId="{8F193F4A-5D2D-4E36-88A6-77A413A63A95}" srcOrd="0" destOrd="0" presId="urn:microsoft.com/office/officeart/2005/8/layout/orgChart1"/>
    <dgm:cxn modelId="{5E71CC81-5C4F-416C-8CC2-5635D5161968}" type="presOf" srcId="{2241225C-5D13-4799-9E09-8F9E3638D487}" destId="{A21F89F9-DD8A-4D51-A1CB-32FDF69FADB0}" srcOrd="1" destOrd="0" presId="urn:microsoft.com/office/officeart/2005/8/layout/orgChart1"/>
    <dgm:cxn modelId="{D5BCF082-8BB5-477C-AD03-2AE1F8D17398}" type="presOf" srcId="{EED031C3-8B7C-4A29-9E9C-2D6046057119}" destId="{CB262E29-9E9A-434F-8C99-9528BE2D4DB4}" srcOrd="0" destOrd="0" presId="urn:microsoft.com/office/officeart/2005/8/layout/orgChart1"/>
    <dgm:cxn modelId="{C96DDD88-FE3F-4062-BFDF-E05C9FDFC6D4}" type="presOf" srcId="{12C40523-F2AD-4F0D-AE23-A1FB0E0EDB84}" destId="{27919690-0B0B-45A2-B437-951D53B48709}" srcOrd="1" destOrd="0" presId="urn:microsoft.com/office/officeart/2005/8/layout/orgChart1"/>
    <dgm:cxn modelId="{4F763289-9F97-4C57-8904-9EB06C4E491A}" type="presOf" srcId="{C3351D38-E442-4615-9E20-2DFEB6F75116}" destId="{AE434275-915E-43A1-842D-6095FB55EC1F}" srcOrd="0" destOrd="0" presId="urn:microsoft.com/office/officeart/2005/8/layout/orgChart1"/>
    <dgm:cxn modelId="{AD9C048B-9A78-4CB5-B59F-3D36E0B1BF52}" type="presOf" srcId="{1FD4A6DC-B2BB-4BE2-AC97-016B3F1C2FEA}" destId="{6586101C-6B62-4E06-8147-52B0DFC38F2A}" srcOrd="1" destOrd="0" presId="urn:microsoft.com/office/officeart/2005/8/layout/orgChart1"/>
    <dgm:cxn modelId="{B95BCA8E-C424-47FE-9230-07AB78090AE5}" type="presOf" srcId="{174656C5-2098-4CE1-AE34-9F0F90B96FAE}" destId="{EC413491-2D5E-4661-842B-E057C0F91493}" srcOrd="1" destOrd="0" presId="urn:microsoft.com/office/officeart/2005/8/layout/orgChart1"/>
    <dgm:cxn modelId="{ADCBDB90-438E-4FA6-AE75-91BE2336D22B}" type="presOf" srcId="{34EC8EE7-F9E8-47B9-BF73-62531950CE07}" destId="{C6856304-7F32-4847-9DDB-0E98F106ABC2}" srcOrd="0" destOrd="0" presId="urn:microsoft.com/office/officeart/2005/8/layout/orgChart1"/>
    <dgm:cxn modelId="{BAD05F94-7218-4B7B-8821-D4E3675F7E23}" type="presOf" srcId="{D50EE8D8-D746-4426-802E-C53844841A22}" destId="{CC20D30F-34F4-4B9D-ABE4-0F054B5EDE65}" srcOrd="1" destOrd="0" presId="urn:microsoft.com/office/officeart/2005/8/layout/orgChart1"/>
    <dgm:cxn modelId="{760F7197-3BBA-4708-971B-F6B7362DDE05}" type="presOf" srcId="{A8AFA142-F18F-4AE4-B82C-C74AF8B2FF6D}" destId="{32428346-D552-43D0-B7A5-EB62FA5DEBF2}" srcOrd="0" destOrd="0" presId="urn:microsoft.com/office/officeart/2005/8/layout/orgChart1"/>
    <dgm:cxn modelId="{3367E79B-7E91-4D4C-88AB-B5AB6D3ED855}" type="presOf" srcId="{3ED78901-A17F-4A35-BB33-3200F7A55C40}" destId="{20218203-FB15-4907-87EE-CF9F2E0A6EBB}" srcOrd="0" destOrd="0" presId="urn:microsoft.com/office/officeart/2005/8/layout/orgChart1"/>
    <dgm:cxn modelId="{E208529D-B9B7-494D-BCCE-EE6B3FBFAD55}" type="presOf" srcId="{D50EE8D8-D746-4426-802E-C53844841A22}" destId="{2EDFF35A-8F96-489F-A343-79FA059BF634}" srcOrd="0" destOrd="0" presId="urn:microsoft.com/office/officeart/2005/8/layout/orgChart1"/>
    <dgm:cxn modelId="{23F45C9F-52AD-4227-8D03-B057906CD2D8}" type="presOf" srcId="{63F2C092-BDDE-4CC7-A932-D99923E3A477}" destId="{3B973802-51CC-44FB-A36E-C63F2411F9F5}" srcOrd="0" destOrd="0" presId="urn:microsoft.com/office/officeart/2005/8/layout/orgChart1"/>
    <dgm:cxn modelId="{443B559F-45A7-47FA-9C1A-E5E2003D1E07}" srcId="{6A828F4D-69AC-496C-BA60-9FD2FBCBC157}" destId="{1FD4A6DC-B2BB-4BE2-AC97-016B3F1C2FEA}" srcOrd="1" destOrd="0" parTransId="{4017A41B-D152-4A58-B47A-D166612F93E4}" sibTransId="{87FBD702-A07B-4A5E-B5DF-8625D751F2DB}"/>
    <dgm:cxn modelId="{932BF99F-D9D3-4D67-96BE-27F462ACB7A1}" type="presOf" srcId="{3301C9D0-47F8-47EE-B757-3A31D9A6DA36}" destId="{5D1090CF-7BB5-412D-ACA3-9616B54F76CF}" srcOrd="0" destOrd="0" presId="urn:microsoft.com/office/officeart/2005/8/layout/orgChart1"/>
    <dgm:cxn modelId="{3B4177A0-7450-4A49-86E7-23E0A23B32DB}" type="presOf" srcId="{12C40523-F2AD-4F0D-AE23-A1FB0E0EDB84}" destId="{6E41FCF6-76BB-4A61-9D9C-8518C7A4E5F5}" srcOrd="0" destOrd="0" presId="urn:microsoft.com/office/officeart/2005/8/layout/orgChart1"/>
    <dgm:cxn modelId="{7459CCA2-A799-4EF4-9D7C-AA3B597DB6D7}" srcId="{9788ACF1-7653-46FD-A324-A6CA9D0857B3}" destId="{C6A86510-5602-479A-BFC7-31AEE96DD8CC}" srcOrd="1" destOrd="0" parTransId="{CCA3F086-E3CC-4950-B76D-F5EC149256F3}" sibTransId="{F25EE4D4-CBFB-4278-877F-C3FCE10BE82A}"/>
    <dgm:cxn modelId="{74D175A4-5D2F-4844-BB87-97EBC57C3823}" srcId="{439625BC-3C45-46A7-81C2-C17026ED2DCD}" destId="{5CED89E4-D400-4F02-801A-5C01127E2F72}" srcOrd="4" destOrd="0" parTransId="{34EC8EE7-F9E8-47B9-BF73-62531950CE07}" sibTransId="{83CFB806-7446-42AC-9E8B-5ADE34F0B7C2}"/>
    <dgm:cxn modelId="{D1E9C2A6-C666-4D39-B06B-5F4D1560914B}" type="presOf" srcId="{2754A0DC-689D-4F39-977C-1E50BF9E8E9A}" destId="{C937F85E-521D-477B-AEAE-32EC4E2F0394}" srcOrd="0" destOrd="0" presId="urn:microsoft.com/office/officeart/2005/8/layout/orgChart1"/>
    <dgm:cxn modelId="{5C849FAB-ACF2-4008-98CC-01060F25314B}" type="presOf" srcId="{4345DD7B-8177-455C-9D60-100E6EFB9E80}" destId="{F6BB183B-B3A8-4913-9580-8FD0CAA41B23}" srcOrd="0" destOrd="0" presId="urn:microsoft.com/office/officeart/2005/8/layout/orgChart1"/>
    <dgm:cxn modelId="{3B8F5FAC-AA43-4B64-9543-717E399A55FA}" type="presOf" srcId="{A05FEFFD-495B-4FE3-944F-F6EA014EB5CB}" destId="{206042A4-341D-44D7-8C2A-FC9676C5E265}" srcOrd="1" destOrd="0" presId="urn:microsoft.com/office/officeart/2005/8/layout/orgChart1"/>
    <dgm:cxn modelId="{48B678AC-381F-45D3-838B-3C9BE6C6C644}" type="presOf" srcId="{EC9B7AAF-7C5A-4E98-B798-BA28603163FE}" destId="{4AA67C25-8F43-4564-9198-0460193288C6}" srcOrd="0" destOrd="0" presId="urn:microsoft.com/office/officeart/2005/8/layout/orgChart1"/>
    <dgm:cxn modelId="{9A4139AE-EB05-4096-806F-7245E4D2F04D}" type="presOf" srcId="{5CED89E4-D400-4F02-801A-5C01127E2F72}" destId="{449CC503-22FE-49AB-8D12-C007EEF55DEF}" srcOrd="0" destOrd="0" presId="urn:microsoft.com/office/officeart/2005/8/layout/orgChart1"/>
    <dgm:cxn modelId="{B8A03CB2-E0CB-486E-B09F-678BE8E77337}" type="presOf" srcId="{6A349E3F-F5A1-4665-9233-8C9D17A224D0}" destId="{2D3C7328-A414-4140-A2FA-9051340BFDC4}" srcOrd="1" destOrd="0" presId="urn:microsoft.com/office/officeart/2005/8/layout/orgChart1"/>
    <dgm:cxn modelId="{9F2DF1B2-8C8A-41F9-8108-83463B79F80C}" srcId="{C6A86510-5602-479A-BFC7-31AEE96DD8CC}" destId="{EC9B7AAF-7C5A-4E98-B798-BA28603163FE}" srcOrd="4" destOrd="0" parTransId="{63F2C092-BDDE-4CC7-A932-D99923E3A477}" sibTransId="{C5326D30-BB2D-4448-A0E5-A6F298247128}"/>
    <dgm:cxn modelId="{1DA24EB7-8D8C-485D-80EA-BE1554ED72FB}" type="presOf" srcId="{6A349E3F-F5A1-4665-9233-8C9D17A224D0}" destId="{6070B56D-8E0B-45ED-910A-7303CF045900}" srcOrd="0" destOrd="0" presId="urn:microsoft.com/office/officeart/2005/8/layout/orgChart1"/>
    <dgm:cxn modelId="{F2E8F8B7-24AB-46F1-B981-96F9F56723C8}" type="presOf" srcId="{DE65F44C-8804-4390-B583-62E308BBED61}" destId="{DD1AEF04-5723-4337-8C35-B5055CD2A225}" srcOrd="0" destOrd="0" presId="urn:microsoft.com/office/officeart/2005/8/layout/orgChart1"/>
    <dgm:cxn modelId="{C8C227B9-A566-421D-B6A5-DA5B78DD24B0}" type="presOf" srcId="{9788ACF1-7653-46FD-A324-A6CA9D0857B3}" destId="{2126A184-7266-4240-87F8-EFF2CEFE5F08}" srcOrd="0" destOrd="0" presId="urn:microsoft.com/office/officeart/2005/8/layout/orgChart1"/>
    <dgm:cxn modelId="{DABF77B9-588F-4C6F-9DD3-EB536F5DF2C9}" type="presOf" srcId="{CCA3F086-E3CC-4950-B76D-F5EC149256F3}" destId="{6AB44060-69D8-4C2D-BC61-97C73B360454}" srcOrd="0" destOrd="0" presId="urn:microsoft.com/office/officeart/2005/8/layout/orgChart1"/>
    <dgm:cxn modelId="{D8701ABA-30F7-4CE8-B462-17994D7E0C6B}" srcId="{2754A0DC-689D-4F39-977C-1E50BF9E8E9A}" destId="{DE65F44C-8804-4390-B583-62E308BBED61}" srcOrd="2" destOrd="0" parTransId="{4045A247-30C7-4AAC-8C0E-112C75D192C1}" sibTransId="{F4D1064E-2534-4D26-833C-896321DD62BD}"/>
    <dgm:cxn modelId="{49B737BB-D083-49A5-AA3D-294E7EB46BF6}" type="presOf" srcId="{2D7F20FE-3C8A-4072-BED5-B77A35000FA5}" destId="{D9922774-9E95-4DB7-B4AA-2594917A2AB9}" srcOrd="0" destOrd="0" presId="urn:microsoft.com/office/officeart/2005/8/layout/orgChart1"/>
    <dgm:cxn modelId="{44E963BC-4163-4AFC-AF7B-92FBC8A39ACF}" srcId="{C6A86510-5602-479A-BFC7-31AEE96DD8CC}" destId="{4C7D5693-9062-49FA-B808-97D509CE3E50}" srcOrd="3" destOrd="0" parTransId="{668D2B49-C006-4300-9AAF-19EF3C4CA094}" sibTransId="{82827A19-4C55-4AF8-9C98-4034B7B1321C}"/>
    <dgm:cxn modelId="{7D8980BD-2B7B-49FD-BBD2-DE264E714719}" type="presOf" srcId="{DE65F44C-8804-4390-B583-62E308BBED61}" destId="{4E6DC73B-5E76-4F8D-9F7A-E1D55ED934A4}" srcOrd="1" destOrd="0" presId="urn:microsoft.com/office/officeart/2005/8/layout/orgChart1"/>
    <dgm:cxn modelId="{675A48BF-6357-4A90-9709-649EFB9CBBD9}" type="presOf" srcId="{F20EB415-7110-4C4E-95FA-176398613161}" destId="{2E433D3F-8FCB-42D1-A582-50A95FFBC07C}" srcOrd="0" destOrd="0" presId="urn:microsoft.com/office/officeart/2005/8/layout/orgChart1"/>
    <dgm:cxn modelId="{316C1CC3-1ED8-4B8B-A282-7A3E5464A786}" type="presOf" srcId="{6A828F4D-69AC-496C-BA60-9FD2FBCBC157}" destId="{21F8A20A-2229-417E-B994-3876D13D3DC7}" srcOrd="1" destOrd="0" presId="urn:microsoft.com/office/officeart/2005/8/layout/orgChart1"/>
    <dgm:cxn modelId="{C66EA1C3-7B53-47A8-B855-789CEAE0F597}" type="presOf" srcId="{F6AC8250-E20A-4494-B5C8-F98D2D7A6D88}" destId="{88CCB3BB-14D9-4A7D-8EE6-3210850E8828}" srcOrd="1" destOrd="0" presId="urn:microsoft.com/office/officeart/2005/8/layout/orgChart1"/>
    <dgm:cxn modelId="{FB2AECC5-2172-47E5-B037-F773704E1779}" type="presOf" srcId="{02E83D64-F419-484B-858A-2AC1C11F73E3}" destId="{6B6FD17E-31CD-4118-B822-8EB29E29B240}" srcOrd="1" destOrd="0" presId="urn:microsoft.com/office/officeart/2005/8/layout/orgChart1"/>
    <dgm:cxn modelId="{BCCB5DC8-96C7-47C1-86C7-2A207E64A6F0}" type="presOf" srcId="{BC5D1605-7160-47B8-AA3B-53811AC95AE0}" destId="{9307D129-58BA-4EFA-BC5E-EC67B37E8C63}" srcOrd="1" destOrd="0" presId="urn:microsoft.com/office/officeart/2005/8/layout/orgChart1"/>
    <dgm:cxn modelId="{B8EC87C8-6EAA-42AC-BA64-E5B44AE4A70B}" type="presOf" srcId="{D85471FF-072E-4412-8142-D21027F4B3D1}" destId="{25BCB1D9-F29A-490A-9587-97571D48C354}" srcOrd="1" destOrd="0" presId="urn:microsoft.com/office/officeart/2005/8/layout/orgChart1"/>
    <dgm:cxn modelId="{4CAE0EC9-4E8E-4654-B582-D52B8DDB93EB}" type="presOf" srcId="{4C7D5693-9062-49FA-B808-97D509CE3E50}" destId="{A2087D4F-41D8-4BF7-8690-D53E9FA46CAB}" srcOrd="1" destOrd="0" presId="urn:microsoft.com/office/officeart/2005/8/layout/orgChart1"/>
    <dgm:cxn modelId="{87BC18CB-1075-4164-8FC8-D683DCE8F006}" type="presOf" srcId="{1FD4A6DC-B2BB-4BE2-AC97-016B3F1C2FEA}" destId="{0DE2D0B4-9167-4170-8BFE-A2F623DC8559}" srcOrd="0" destOrd="0" presId="urn:microsoft.com/office/officeart/2005/8/layout/orgChart1"/>
    <dgm:cxn modelId="{B74D5CCE-1725-4577-9E78-2CF0336DA0E8}" type="presOf" srcId="{E01A3F73-EE55-4240-A9AC-5A1B5D137296}" destId="{1768C7FC-A380-420A-A53D-F2956D81A483}" srcOrd="1" destOrd="0" presId="urn:microsoft.com/office/officeart/2005/8/layout/orgChart1"/>
    <dgm:cxn modelId="{FBA3C1CE-F619-4CBB-8344-AD7168C952AF}" srcId="{A05FEFFD-495B-4FE3-944F-F6EA014EB5CB}" destId="{9788ACF1-7653-46FD-A324-A6CA9D0857B3}" srcOrd="0" destOrd="0" parTransId="{D8469CD4-6B03-43B9-81BE-9B9E7299CD2A}" sibTransId="{F015D39C-9361-41BC-855A-EDF90158859C}"/>
    <dgm:cxn modelId="{37935CD4-9A89-4311-A194-9A447BB1DA74}" type="presOf" srcId="{439625BC-3C45-46A7-81C2-C17026ED2DCD}" destId="{8C3A3986-C94B-4405-B11B-9837BA7D8107}" srcOrd="0" destOrd="0" presId="urn:microsoft.com/office/officeart/2005/8/layout/orgChart1"/>
    <dgm:cxn modelId="{D4FF62D7-735F-4B03-90A4-C652043500A6}" srcId="{A05FEFFD-495B-4FE3-944F-F6EA014EB5CB}" destId="{FD794772-FC2C-4AF9-B6AC-688C55D5432F}" srcOrd="4" destOrd="0" parTransId="{D6A6FF96-C96A-4457-859B-FCB22651FAF8}" sibTransId="{6C6C0F40-16C5-49B2-A1AF-5DBB02F3F9BD}"/>
    <dgm:cxn modelId="{2916E1DF-F94F-4FB2-AF4F-131062C73D97}" type="presOf" srcId="{D6A6FF96-C96A-4457-859B-FCB22651FAF8}" destId="{05718B55-966E-481A-B1CD-7646ACC70E67}" srcOrd="0" destOrd="0" presId="urn:microsoft.com/office/officeart/2005/8/layout/orgChart1"/>
    <dgm:cxn modelId="{7021CDE0-47C8-46FA-9402-1DD11C43EECF}" type="presOf" srcId="{9B91D684-6E57-41D6-BFA6-4ACD83B2DEC1}" destId="{1D7F1791-500C-43A1-951F-A897F016030B}" srcOrd="1" destOrd="0" presId="urn:microsoft.com/office/officeart/2005/8/layout/orgChart1"/>
    <dgm:cxn modelId="{43FE30E5-0239-4885-8CF3-F5308F3835F4}" type="presOf" srcId="{D16A6FE0-5F71-49D2-B024-B2D1E9C9DA8D}" destId="{B2772E00-0B62-4FC8-A75F-C4AB364A8CC4}" srcOrd="0" destOrd="0" presId="urn:microsoft.com/office/officeart/2005/8/layout/orgChart1"/>
    <dgm:cxn modelId="{86CD9BE7-DEC9-41B9-8B61-51B530201924}" type="presOf" srcId="{A05FEFFD-495B-4FE3-944F-F6EA014EB5CB}" destId="{51DB9ADF-EBB5-48B7-86BD-3F3467E17700}" srcOrd="0" destOrd="0" presId="urn:microsoft.com/office/officeart/2005/8/layout/orgChart1"/>
    <dgm:cxn modelId="{F633FDEF-808B-4238-91FD-15A93970A9E2}" srcId="{439625BC-3C45-46A7-81C2-C17026ED2DCD}" destId="{3301C9D0-47F8-47EE-B757-3A31D9A6DA36}" srcOrd="2" destOrd="0" parTransId="{2A876929-37E5-4144-8A56-E7D7FCBA162B}" sibTransId="{C3D606B9-C77E-43A0-9B88-D740F5B3F1B3}"/>
    <dgm:cxn modelId="{CAFE7BF1-06CD-4A31-89DD-A8B6F6716D2F}" type="presOf" srcId="{2241225C-5D13-4799-9E09-8F9E3638D487}" destId="{629EF6C9-7EBF-4150-8D9A-A9AD784FD7BA}" srcOrd="0" destOrd="0" presId="urn:microsoft.com/office/officeart/2005/8/layout/orgChart1"/>
    <dgm:cxn modelId="{8566D1F4-C3DB-4886-B3FC-17FF0E883815}" srcId="{439625BC-3C45-46A7-81C2-C17026ED2DCD}" destId="{F20EB415-7110-4C4E-95FA-176398613161}" srcOrd="0" destOrd="0" parTransId="{39EABEF7-9F9E-45F3-9408-6F05647B677B}" sibTransId="{66E5CA55-67DC-4585-BE55-538D20F7977C}"/>
    <dgm:cxn modelId="{882437F5-A0CC-436C-8788-355146E841EA}" type="presOf" srcId="{668D2B49-C006-4300-9AAF-19EF3C4CA094}" destId="{2D98AA1E-31E6-4204-AED8-B86334E50B99}" srcOrd="0" destOrd="0" presId="urn:microsoft.com/office/officeart/2005/8/layout/orgChart1"/>
    <dgm:cxn modelId="{24D7B9F5-45FA-4370-8CA9-38BB002430AC}" type="presOf" srcId="{D3252363-B088-4DFF-A0D0-D967C7DB0576}" destId="{F8A7A56F-84E4-41B3-9E90-E3FB475CDD0A}" srcOrd="0" destOrd="0" presId="urn:microsoft.com/office/officeart/2005/8/layout/orgChart1"/>
    <dgm:cxn modelId="{72CE14F6-C50B-43F1-B95D-0A88B6DA5D2D}" srcId="{439625BC-3C45-46A7-81C2-C17026ED2DCD}" destId="{BC48BF16-A45E-4530-A700-0109D173C747}" srcOrd="6" destOrd="0" parTransId="{A8AFA142-F18F-4AE4-B82C-C74AF8B2FF6D}" sibTransId="{4D13046E-6209-4A58-BE2F-688CBB44EC2A}"/>
    <dgm:cxn modelId="{6196EEF9-820D-4AC1-A586-420456114F0E}" srcId="{439625BC-3C45-46A7-81C2-C17026ED2DCD}" destId="{9B91D684-6E57-41D6-BFA6-4ACD83B2DEC1}" srcOrd="7" destOrd="0" parTransId="{59B84017-B1F5-40A9-9AB2-68D2948389E0}" sibTransId="{1D53BF74-E134-44C6-82FA-0A00D2FEEBD0}"/>
    <dgm:cxn modelId="{45EB86FA-68DA-4E3A-BC5A-E36DC70A855D}" srcId="{A05FEFFD-495B-4FE3-944F-F6EA014EB5CB}" destId="{439625BC-3C45-46A7-81C2-C17026ED2DCD}" srcOrd="3" destOrd="0" parTransId="{4345DD7B-8177-455C-9D60-100E6EFB9E80}" sibTransId="{7CFB6E79-2B92-4509-A1B3-E47B762011E7}"/>
    <dgm:cxn modelId="{E16DCDFA-B2B1-44CA-8D01-958610CFE384}" type="presOf" srcId="{39EABEF7-9F9E-45F3-9408-6F05647B677B}" destId="{85B6D439-AFD4-4430-91C3-97A59890DB59}" srcOrd="0" destOrd="0" presId="urn:microsoft.com/office/officeart/2005/8/layout/orgChart1"/>
    <dgm:cxn modelId="{464DDCFA-5FEB-4E1C-97B2-2AB03ADD7A0C}" srcId="{2754A0DC-689D-4F39-977C-1E50BF9E8E9A}" destId="{6CD1AFE8-8DCC-4881-9F66-1AFE822507A2}" srcOrd="1" destOrd="0" parTransId="{9B80329D-1CCD-4C6C-B1EA-C1A9560B69B8}" sibTransId="{38D0C2ED-2CAC-44C6-8870-5AB467E9B854}"/>
    <dgm:cxn modelId="{2E54D1FB-3F8A-4CFD-962E-768A7D33B6A1}" type="presOf" srcId="{F20EB415-7110-4C4E-95FA-176398613161}" destId="{4B8F2BA2-95FF-4AAB-9374-C52AACC2BEBA}" srcOrd="1" destOrd="0" presId="urn:microsoft.com/office/officeart/2005/8/layout/orgChart1"/>
    <dgm:cxn modelId="{83EE57FD-4A30-4371-BC03-43C12B82CDD1}" srcId="{439625BC-3C45-46A7-81C2-C17026ED2DCD}" destId="{02E83D64-F419-484B-858A-2AC1C11F73E3}" srcOrd="3" destOrd="0" parTransId="{D16A6FE0-5F71-49D2-B024-B2D1E9C9DA8D}" sibTransId="{0EBE81F9-DF2A-451A-AEAB-3F603721DEC6}"/>
    <dgm:cxn modelId="{AF1ED5FD-A5AB-4ECC-8B4D-5BCE8E13C9B6}" type="presOf" srcId="{3301C9D0-47F8-47EE-B757-3A31D9A6DA36}" destId="{6BE2FDFE-A6A1-4422-9722-7C0B9582F6E0}" srcOrd="1" destOrd="0" presId="urn:microsoft.com/office/officeart/2005/8/layout/orgChart1"/>
    <dgm:cxn modelId="{14EF80CB-6FBA-4F05-9DBC-DF6C43BA127D}" type="presParOf" srcId="{C937F85E-521D-477B-AEAE-32EC4E2F0394}" destId="{3F4EF5FC-4CC1-41FC-8EA3-49368A26A8E1}" srcOrd="0" destOrd="0" presId="urn:microsoft.com/office/officeart/2005/8/layout/orgChart1"/>
    <dgm:cxn modelId="{DE16834F-6B60-473D-8770-C35DC23ED688}" type="presParOf" srcId="{3F4EF5FC-4CC1-41FC-8EA3-49368A26A8E1}" destId="{1D5F0C88-BA80-4B9A-AD0D-4423B0CB1399}" srcOrd="0" destOrd="0" presId="urn:microsoft.com/office/officeart/2005/8/layout/orgChart1"/>
    <dgm:cxn modelId="{1EA61FD0-3D85-4BD8-9F27-0783A4FCBF4B}" type="presParOf" srcId="{1D5F0C88-BA80-4B9A-AD0D-4423B0CB1399}" destId="{51DB9ADF-EBB5-48B7-86BD-3F3467E17700}" srcOrd="0" destOrd="0" presId="urn:microsoft.com/office/officeart/2005/8/layout/orgChart1"/>
    <dgm:cxn modelId="{A4E35242-C750-4135-A263-E13B8212EBB1}" type="presParOf" srcId="{1D5F0C88-BA80-4B9A-AD0D-4423B0CB1399}" destId="{206042A4-341D-44D7-8C2A-FC9676C5E265}" srcOrd="1" destOrd="0" presId="urn:microsoft.com/office/officeart/2005/8/layout/orgChart1"/>
    <dgm:cxn modelId="{AE905367-6F28-4A05-B66A-E3FF3BC933F9}" type="presParOf" srcId="{3F4EF5FC-4CC1-41FC-8EA3-49368A26A8E1}" destId="{C3B3F117-DC62-4A17-B705-4D9A1283BE6E}" srcOrd="1" destOrd="0" presId="urn:microsoft.com/office/officeart/2005/8/layout/orgChart1"/>
    <dgm:cxn modelId="{42355138-4019-42F5-B1C7-442766430359}" type="presParOf" srcId="{C3B3F117-DC62-4A17-B705-4D9A1283BE6E}" destId="{86E1F4A5-DC5E-4CA9-AAEF-B81A08C45CD4}" srcOrd="0" destOrd="0" presId="urn:microsoft.com/office/officeart/2005/8/layout/orgChart1"/>
    <dgm:cxn modelId="{B06D75D9-E061-4F4E-9C1A-7BA61BD88901}" type="presParOf" srcId="{C3B3F117-DC62-4A17-B705-4D9A1283BE6E}" destId="{5C725DF1-BC33-4714-B28E-13CA8834FDB2}" srcOrd="1" destOrd="0" presId="urn:microsoft.com/office/officeart/2005/8/layout/orgChart1"/>
    <dgm:cxn modelId="{4F5B671D-F21C-4E5B-9456-42BECB4BB882}" type="presParOf" srcId="{5C725DF1-BC33-4714-B28E-13CA8834FDB2}" destId="{69B47534-D874-4F81-90AE-3B874C9CA14D}" srcOrd="0" destOrd="0" presId="urn:microsoft.com/office/officeart/2005/8/layout/orgChart1"/>
    <dgm:cxn modelId="{0688F967-AD93-4030-8164-F49AE671F7AA}" type="presParOf" srcId="{69B47534-D874-4F81-90AE-3B874C9CA14D}" destId="{2126A184-7266-4240-87F8-EFF2CEFE5F08}" srcOrd="0" destOrd="0" presId="urn:microsoft.com/office/officeart/2005/8/layout/orgChart1"/>
    <dgm:cxn modelId="{2F738F70-CAE3-48D2-B6AA-D91609B6A7B1}" type="presParOf" srcId="{69B47534-D874-4F81-90AE-3B874C9CA14D}" destId="{77ED05CE-CA70-4D90-A86F-18CD8C626427}" srcOrd="1" destOrd="0" presId="urn:microsoft.com/office/officeart/2005/8/layout/orgChart1"/>
    <dgm:cxn modelId="{3F371600-2AE1-4A16-AAFF-34CDBE5B31B9}" type="presParOf" srcId="{5C725DF1-BC33-4714-B28E-13CA8834FDB2}" destId="{E36F0D0E-0FF6-4070-92F5-8B49743D041B}" srcOrd="1" destOrd="0" presId="urn:microsoft.com/office/officeart/2005/8/layout/orgChart1"/>
    <dgm:cxn modelId="{D49BFAD8-55C2-4D21-9CE5-A2DF88274F00}" type="presParOf" srcId="{E36F0D0E-0FF6-4070-92F5-8B49743D041B}" destId="{1E7AB635-09C1-4EEE-84C3-B6CDCAB91E42}" srcOrd="0" destOrd="0" presId="urn:microsoft.com/office/officeart/2005/8/layout/orgChart1"/>
    <dgm:cxn modelId="{7162F322-C47C-43F8-8A75-9A98FCBB38B9}" type="presParOf" srcId="{E36F0D0E-0FF6-4070-92F5-8B49743D041B}" destId="{15002FA4-29A3-4528-B426-D4A9C74A3448}" srcOrd="1" destOrd="0" presId="urn:microsoft.com/office/officeart/2005/8/layout/orgChart1"/>
    <dgm:cxn modelId="{6D7CD14C-CC44-4F3F-B0A6-B89BA6070D3E}" type="presParOf" srcId="{15002FA4-29A3-4528-B426-D4A9C74A3448}" destId="{806EEBB6-A12A-4CDA-BFEE-A4F9546196B4}" srcOrd="0" destOrd="0" presId="urn:microsoft.com/office/officeart/2005/8/layout/orgChart1"/>
    <dgm:cxn modelId="{E7230DAA-F5C5-4AAC-8313-3472F20BA9EA}" type="presParOf" srcId="{806EEBB6-A12A-4CDA-BFEE-A4F9546196B4}" destId="{F8A7A56F-84E4-41B3-9E90-E3FB475CDD0A}" srcOrd="0" destOrd="0" presId="urn:microsoft.com/office/officeart/2005/8/layout/orgChart1"/>
    <dgm:cxn modelId="{3CD31AD9-6B2C-4C20-A1F7-959174C3290F}" type="presParOf" srcId="{806EEBB6-A12A-4CDA-BFEE-A4F9546196B4}" destId="{67C92743-8964-479E-B043-483282C3FC3A}" srcOrd="1" destOrd="0" presId="urn:microsoft.com/office/officeart/2005/8/layout/orgChart1"/>
    <dgm:cxn modelId="{09A8E4FE-D189-46B9-AF58-2FD8DF02B4BA}" type="presParOf" srcId="{15002FA4-29A3-4528-B426-D4A9C74A3448}" destId="{33C33051-8041-412B-A4D7-7F520C4D5AEB}" srcOrd="1" destOrd="0" presId="urn:microsoft.com/office/officeart/2005/8/layout/orgChart1"/>
    <dgm:cxn modelId="{F3BB225B-E740-4F15-B5BA-FEFA86A0A7D8}" type="presParOf" srcId="{33C33051-8041-412B-A4D7-7F520C4D5AEB}" destId="{A4903A75-B223-4483-8559-9856120217ED}" srcOrd="0" destOrd="0" presId="urn:microsoft.com/office/officeart/2005/8/layout/orgChart1"/>
    <dgm:cxn modelId="{03AD0606-CEF2-4DAE-8488-A8D8D0940248}" type="presParOf" srcId="{33C33051-8041-412B-A4D7-7F520C4D5AEB}" destId="{1C9C392E-01B2-42E0-B608-25F0037BCA54}" srcOrd="1" destOrd="0" presId="urn:microsoft.com/office/officeart/2005/8/layout/orgChart1"/>
    <dgm:cxn modelId="{810C868E-0999-4DED-BE53-AEFEAA64B6DF}" type="presParOf" srcId="{1C9C392E-01B2-42E0-B608-25F0037BCA54}" destId="{64DFF64F-5EDE-471A-A1BD-B9F76C4B78C3}" srcOrd="0" destOrd="0" presId="urn:microsoft.com/office/officeart/2005/8/layout/orgChart1"/>
    <dgm:cxn modelId="{93E588FA-E35A-42BC-85C7-5F1BC403CCD1}" type="presParOf" srcId="{64DFF64F-5EDE-471A-A1BD-B9F76C4B78C3}" destId="{99B8E881-469D-4BB5-8123-C563E7F93B01}" srcOrd="0" destOrd="0" presId="urn:microsoft.com/office/officeart/2005/8/layout/orgChart1"/>
    <dgm:cxn modelId="{AE0FE69B-50A9-421F-BD1A-2DE45D22491F}" type="presParOf" srcId="{64DFF64F-5EDE-471A-A1BD-B9F76C4B78C3}" destId="{9307D129-58BA-4EFA-BC5E-EC67B37E8C63}" srcOrd="1" destOrd="0" presId="urn:microsoft.com/office/officeart/2005/8/layout/orgChart1"/>
    <dgm:cxn modelId="{A8D4DEAF-2CA4-4F1F-9457-90E6F03107BF}" type="presParOf" srcId="{1C9C392E-01B2-42E0-B608-25F0037BCA54}" destId="{F019EC3D-05B6-4C59-8B04-0CF8D0E9E1AC}" srcOrd="1" destOrd="0" presId="urn:microsoft.com/office/officeart/2005/8/layout/orgChart1"/>
    <dgm:cxn modelId="{CA88CCA0-FDB9-48FE-99BA-78943F6B2644}" type="presParOf" srcId="{1C9C392E-01B2-42E0-B608-25F0037BCA54}" destId="{EDFFA885-7B93-4235-998B-9B02027B7AF5}" srcOrd="2" destOrd="0" presId="urn:microsoft.com/office/officeart/2005/8/layout/orgChart1"/>
    <dgm:cxn modelId="{6B568A0E-9D32-4959-87A9-DC9BC9EE3D6C}" type="presParOf" srcId="{33C33051-8041-412B-A4D7-7F520C4D5AEB}" destId="{A4B60FDC-5670-466D-A9DE-CC51DC939E05}" srcOrd="2" destOrd="0" presId="urn:microsoft.com/office/officeart/2005/8/layout/orgChart1"/>
    <dgm:cxn modelId="{1B74F365-CE2F-4484-BBB9-D11B706CDF13}" type="presParOf" srcId="{33C33051-8041-412B-A4D7-7F520C4D5AEB}" destId="{A61BA05A-1C96-4065-9E2A-475014D4E17D}" srcOrd="3" destOrd="0" presId="urn:microsoft.com/office/officeart/2005/8/layout/orgChart1"/>
    <dgm:cxn modelId="{9B72E2CD-F9CF-483D-9165-9365C617E58E}" type="presParOf" srcId="{A61BA05A-1C96-4065-9E2A-475014D4E17D}" destId="{1BF50AB5-9D91-4782-97A6-FE871AC77A18}" srcOrd="0" destOrd="0" presId="urn:microsoft.com/office/officeart/2005/8/layout/orgChart1"/>
    <dgm:cxn modelId="{5777EDDF-7FA1-4207-AE6C-6B0C490BDE84}" type="presParOf" srcId="{1BF50AB5-9D91-4782-97A6-FE871AC77A18}" destId="{629EF6C9-7EBF-4150-8D9A-A9AD784FD7BA}" srcOrd="0" destOrd="0" presId="urn:microsoft.com/office/officeart/2005/8/layout/orgChart1"/>
    <dgm:cxn modelId="{791ED65D-9676-45DF-81DC-E5C15FF480C5}" type="presParOf" srcId="{1BF50AB5-9D91-4782-97A6-FE871AC77A18}" destId="{A21F89F9-DD8A-4D51-A1CB-32FDF69FADB0}" srcOrd="1" destOrd="0" presId="urn:microsoft.com/office/officeart/2005/8/layout/orgChart1"/>
    <dgm:cxn modelId="{29F684BF-18B3-4820-A7AC-AE22345EE18B}" type="presParOf" srcId="{A61BA05A-1C96-4065-9E2A-475014D4E17D}" destId="{0E84D1A7-AA62-42B9-8ED0-5C0F60B4AC12}" srcOrd="1" destOrd="0" presId="urn:microsoft.com/office/officeart/2005/8/layout/orgChart1"/>
    <dgm:cxn modelId="{8DBD8222-1F5A-4CA1-B015-66BA2251F162}" type="presParOf" srcId="{A61BA05A-1C96-4065-9E2A-475014D4E17D}" destId="{BD540F31-A20D-48E9-BE02-3C998F0A8D87}" srcOrd="2" destOrd="0" presId="urn:microsoft.com/office/officeart/2005/8/layout/orgChart1"/>
    <dgm:cxn modelId="{A164FDC4-2BE3-40C7-9FD4-3A94E429FCC0}" type="presParOf" srcId="{15002FA4-29A3-4528-B426-D4A9C74A3448}" destId="{12653FF5-5562-4F4D-B1B8-B0B5FAECC7CF}" srcOrd="2" destOrd="0" presId="urn:microsoft.com/office/officeart/2005/8/layout/orgChart1"/>
    <dgm:cxn modelId="{DFCF4110-5565-4F2B-A614-BAF10E6855AA}" type="presParOf" srcId="{E36F0D0E-0FF6-4070-92F5-8B49743D041B}" destId="{6AB44060-69D8-4C2D-BC61-97C73B360454}" srcOrd="2" destOrd="0" presId="urn:microsoft.com/office/officeart/2005/8/layout/orgChart1"/>
    <dgm:cxn modelId="{0B96233D-CD66-4003-A6B7-850C36071F56}" type="presParOf" srcId="{E36F0D0E-0FF6-4070-92F5-8B49743D041B}" destId="{9CE3D8FC-5BBF-460B-ABF3-08A5A62E1A50}" srcOrd="3" destOrd="0" presId="urn:microsoft.com/office/officeart/2005/8/layout/orgChart1"/>
    <dgm:cxn modelId="{75F0D2C9-244E-4166-A74E-ECB90234AB0A}" type="presParOf" srcId="{9CE3D8FC-5BBF-460B-ABF3-08A5A62E1A50}" destId="{DFE8370D-1FE0-42B2-AA35-C7F07771C82B}" srcOrd="0" destOrd="0" presId="urn:microsoft.com/office/officeart/2005/8/layout/orgChart1"/>
    <dgm:cxn modelId="{41DEF257-0253-4AB5-B2C0-19C6325A1D71}" type="presParOf" srcId="{DFE8370D-1FE0-42B2-AA35-C7F07771C82B}" destId="{50036559-06B1-4E7A-80C2-182EE9FFBF7E}" srcOrd="0" destOrd="0" presId="urn:microsoft.com/office/officeart/2005/8/layout/orgChart1"/>
    <dgm:cxn modelId="{A97CED3E-CA97-4C0E-B071-430303EB46B0}" type="presParOf" srcId="{DFE8370D-1FE0-42B2-AA35-C7F07771C82B}" destId="{10DD9197-BDA0-46C6-8FD2-4FE8F3FEE095}" srcOrd="1" destOrd="0" presId="urn:microsoft.com/office/officeart/2005/8/layout/orgChart1"/>
    <dgm:cxn modelId="{85679D1D-381E-4FB3-9EF3-CE6CB3BBD2EC}" type="presParOf" srcId="{9CE3D8FC-5BBF-460B-ABF3-08A5A62E1A50}" destId="{6707157B-0725-4CC4-B76C-255369D1389D}" srcOrd="1" destOrd="0" presId="urn:microsoft.com/office/officeart/2005/8/layout/orgChart1"/>
    <dgm:cxn modelId="{6ED991F8-492D-4691-AB50-6C9EBA8E67A6}" type="presParOf" srcId="{6707157B-0725-4CC4-B76C-255369D1389D}" destId="{20218203-FB15-4907-87EE-CF9F2E0A6EBB}" srcOrd="0" destOrd="0" presId="urn:microsoft.com/office/officeart/2005/8/layout/orgChart1"/>
    <dgm:cxn modelId="{2B1ED832-3E63-44CA-A977-2743BE404257}" type="presParOf" srcId="{6707157B-0725-4CC4-B76C-255369D1389D}" destId="{54A9AE2A-056C-4362-AE3D-AEA22A62AFBB}" srcOrd="1" destOrd="0" presId="urn:microsoft.com/office/officeart/2005/8/layout/orgChart1"/>
    <dgm:cxn modelId="{D9634D76-960E-4ADA-9985-2040F05C23FC}" type="presParOf" srcId="{54A9AE2A-056C-4362-AE3D-AEA22A62AFBB}" destId="{E668C358-3646-4FD8-B5A5-C1A45DDA21DE}" srcOrd="0" destOrd="0" presId="urn:microsoft.com/office/officeart/2005/8/layout/orgChart1"/>
    <dgm:cxn modelId="{96CDE01D-65FF-40FE-8B0B-071CF96E5F63}" type="presParOf" srcId="{E668C358-3646-4FD8-B5A5-C1A45DDA21DE}" destId="{6E41FCF6-76BB-4A61-9D9C-8518C7A4E5F5}" srcOrd="0" destOrd="0" presId="urn:microsoft.com/office/officeart/2005/8/layout/orgChart1"/>
    <dgm:cxn modelId="{94DDB86D-B59F-4F39-9998-4F2DBB871730}" type="presParOf" srcId="{E668C358-3646-4FD8-B5A5-C1A45DDA21DE}" destId="{27919690-0B0B-45A2-B437-951D53B48709}" srcOrd="1" destOrd="0" presId="urn:microsoft.com/office/officeart/2005/8/layout/orgChart1"/>
    <dgm:cxn modelId="{14F78FE5-0096-4C4B-B583-FAF65D9C9E25}" type="presParOf" srcId="{54A9AE2A-056C-4362-AE3D-AEA22A62AFBB}" destId="{7950FAAC-CFC3-4197-9DAD-9EA5A16192A7}" srcOrd="1" destOrd="0" presId="urn:microsoft.com/office/officeart/2005/8/layout/orgChart1"/>
    <dgm:cxn modelId="{C33B2A2D-D32C-4892-96AF-C74EE83BC9AE}" type="presParOf" srcId="{54A9AE2A-056C-4362-AE3D-AEA22A62AFBB}" destId="{FDA00780-C9FC-4BE4-8B6A-593B6445CF11}" srcOrd="2" destOrd="0" presId="urn:microsoft.com/office/officeart/2005/8/layout/orgChart1"/>
    <dgm:cxn modelId="{AE9B7BDC-42D3-455F-9C90-87D5C1746C3F}" type="presParOf" srcId="{6707157B-0725-4CC4-B76C-255369D1389D}" destId="{6A7B040D-0E0E-418E-867A-84FFDEB82C1D}" srcOrd="2" destOrd="0" presId="urn:microsoft.com/office/officeart/2005/8/layout/orgChart1"/>
    <dgm:cxn modelId="{F7CA6A49-9F1D-427B-B260-5727145D8442}" type="presParOf" srcId="{6707157B-0725-4CC4-B76C-255369D1389D}" destId="{40F4C2DA-8F40-42EE-9DFC-5C500764859C}" srcOrd="3" destOrd="0" presId="urn:microsoft.com/office/officeart/2005/8/layout/orgChart1"/>
    <dgm:cxn modelId="{3C6A5A55-3230-44FA-A736-9F7F433A346C}" type="presParOf" srcId="{40F4C2DA-8F40-42EE-9DFC-5C500764859C}" destId="{10A6DBA9-5D77-478F-A04D-0E08277A3E1D}" srcOrd="0" destOrd="0" presId="urn:microsoft.com/office/officeart/2005/8/layout/orgChart1"/>
    <dgm:cxn modelId="{94430A5C-2210-4E9D-A91F-2677F64E631E}" type="presParOf" srcId="{10A6DBA9-5D77-478F-A04D-0E08277A3E1D}" destId="{2EDFF35A-8F96-489F-A343-79FA059BF634}" srcOrd="0" destOrd="0" presId="urn:microsoft.com/office/officeart/2005/8/layout/orgChart1"/>
    <dgm:cxn modelId="{E643B6B8-3E53-42C4-814A-6F67FF767731}" type="presParOf" srcId="{10A6DBA9-5D77-478F-A04D-0E08277A3E1D}" destId="{CC20D30F-34F4-4B9D-ABE4-0F054B5EDE65}" srcOrd="1" destOrd="0" presId="urn:microsoft.com/office/officeart/2005/8/layout/orgChart1"/>
    <dgm:cxn modelId="{BFA9F400-FBAD-4EC6-A92C-B4474E46EBF4}" type="presParOf" srcId="{40F4C2DA-8F40-42EE-9DFC-5C500764859C}" destId="{44A1877A-4005-4873-9C39-2BDA10FA9F3A}" srcOrd="1" destOrd="0" presId="urn:microsoft.com/office/officeart/2005/8/layout/orgChart1"/>
    <dgm:cxn modelId="{4D6D1FF6-52D7-4154-A826-A51648FBCFE2}" type="presParOf" srcId="{40F4C2DA-8F40-42EE-9DFC-5C500764859C}" destId="{51EDA56E-106F-44C7-A72D-A84A9A99579D}" srcOrd="2" destOrd="0" presId="urn:microsoft.com/office/officeart/2005/8/layout/orgChart1"/>
    <dgm:cxn modelId="{4B55F70B-730E-40E4-AE83-B73B0AFF152F}" type="presParOf" srcId="{6707157B-0725-4CC4-B76C-255369D1389D}" destId="{2D98AA1E-31E6-4204-AED8-B86334E50B99}" srcOrd="4" destOrd="0" presId="urn:microsoft.com/office/officeart/2005/8/layout/orgChart1"/>
    <dgm:cxn modelId="{120A378B-EFA2-45D8-BDF3-C222CF52E018}" type="presParOf" srcId="{6707157B-0725-4CC4-B76C-255369D1389D}" destId="{79140352-02B2-453C-9212-A62F0585F63A}" srcOrd="5" destOrd="0" presId="urn:microsoft.com/office/officeart/2005/8/layout/orgChart1"/>
    <dgm:cxn modelId="{1586E434-3F30-4128-9FA5-FA41D8B0857D}" type="presParOf" srcId="{79140352-02B2-453C-9212-A62F0585F63A}" destId="{40211831-868C-4F41-A358-23D533B3C939}" srcOrd="0" destOrd="0" presId="urn:microsoft.com/office/officeart/2005/8/layout/orgChart1"/>
    <dgm:cxn modelId="{0574B221-8E56-40E6-8756-A2395F948D55}" type="presParOf" srcId="{40211831-868C-4F41-A358-23D533B3C939}" destId="{2B64ABAF-1058-46AD-89E0-34D405E1F7A7}" srcOrd="0" destOrd="0" presId="urn:microsoft.com/office/officeart/2005/8/layout/orgChart1"/>
    <dgm:cxn modelId="{CEC727A2-E6ED-4FC8-8E8B-A16522AFCF8E}" type="presParOf" srcId="{40211831-868C-4F41-A358-23D533B3C939}" destId="{A2087D4F-41D8-4BF7-8690-D53E9FA46CAB}" srcOrd="1" destOrd="0" presId="urn:microsoft.com/office/officeart/2005/8/layout/orgChart1"/>
    <dgm:cxn modelId="{E79CA9D3-8326-46FE-AB47-0AEB95C23BE6}" type="presParOf" srcId="{79140352-02B2-453C-9212-A62F0585F63A}" destId="{BB72FE0E-9439-4022-9126-3B96AAE68FD8}" srcOrd="1" destOrd="0" presId="urn:microsoft.com/office/officeart/2005/8/layout/orgChart1"/>
    <dgm:cxn modelId="{76816DDD-B307-4F77-9A47-438F000F868C}" type="presParOf" srcId="{79140352-02B2-453C-9212-A62F0585F63A}" destId="{C8C6D288-0153-4412-82F4-F5C92ADD2DB8}" srcOrd="2" destOrd="0" presId="urn:microsoft.com/office/officeart/2005/8/layout/orgChart1"/>
    <dgm:cxn modelId="{4C403072-CF05-4B83-93FD-55B9AD5B4692}" type="presParOf" srcId="{6707157B-0725-4CC4-B76C-255369D1389D}" destId="{3B973802-51CC-44FB-A36E-C63F2411F9F5}" srcOrd="6" destOrd="0" presId="urn:microsoft.com/office/officeart/2005/8/layout/orgChart1"/>
    <dgm:cxn modelId="{064C46E4-9168-48BF-9934-F0D8AF5500F5}" type="presParOf" srcId="{6707157B-0725-4CC4-B76C-255369D1389D}" destId="{3D005CBC-53D9-4A18-B186-A18FA4C5DBCE}" srcOrd="7" destOrd="0" presId="urn:microsoft.com/office/officeart/2005/8/layout/orgChart1"/>
    <dgm:cxn modelId="{40831DEB-1216-4558-94F9-DC8E8A03A2A3}" type="presParOf" srcId="{3D005CBC-53D9-4A18-B186-A18FA4C5DBCE}" destId="{D36B1403-E2F0-480C-8977-033AE2B69758}" srcOrd="0" destOrd="0" presId="urn:microsoft.com/office/officeart/2005/8/layout/orgChart1"/>
    <dgm:cxn modelId="{F4AE5B91-370C-4A1F-81FD-4977CA1AC985}" type="presParOf" srcId="{D36B1403-E2F0-480C-8977-033AE2B69758}" destId="{4AA67C25-8F43-4564-9198-0460193288C6}" srcOrd="0" destOrd="0" presId="urn:microsoft.com/office/officeart/2005/8/layout/orgChart1"/>
    <dgm:cxn modelId="{31B3BF23-8CE2-43B8-B022-002AF5AF7CC0}" type="presParOf" srcId="{D36B1403-E2F0-480C-8977-033AE2B69758}" destId="{096A3594-9895-4BAA-AD6C-26FB8999749A}" srcOrd="1" destOrd="0" presId="urn:microsoft.com/office/officeart/2005/8/layout/orgChart1"/>
    <dgm:cxn modelId="{3D350175-AA0A-4EBB-8424-E6B645A7D1BB}" type="presParOf" srcId="{3D005CBC-53D9-4A18-B186-A18FA4C5DBCE}" destId="{E526040B-7232-40AF-9149-E28FC72A3380}" srcOrd="1" destOrd="0" presId="urn:microsoft.com/office/officeart/2005/8/layout/orgChart1"/>
    <dgm:cxn modelId="{E7A9EDF0-B6EB-4946-8C21-4F1B52233D84}" type="presParOf" srcId="{3D005CBC-53D9-4A18-B186-A18FA4C5DBCE}" destId="{74825F32-5F94-492A-B272-12016B1C4CDB}" srcOrd="2" destOrd="0" presId="urn:microsoft.com/office/officeart/2005/8/layout/orgChart1"/>
    <dgm:cxn modelId="{4E1F70CA-2B66-4A5D-9EB2-389E1107E593}" type="presParOf" srcId="{9CE3D8FC-5BBF-460B-ABF3-08A5A62E1A50}" destId="{3C68A9F1-70F5-4B0B-B54A-AEBF58E09C73}" srcOrd="2" destOrd="0" presId="urn:microsoft.com/office/officeart/2005/8/layout/orgChart1"/>
    <dgm:cxn modelId="{428BC994-2558-44AB-BB6D-90280E1E3F9B}" type="presParOf" srcId="{3C68A9F1-70F5-4B0B-B54A-AEBF58E09C73}" destId="{21EC75EA-37E7-4C99-91F8-3FAC6F493B87}" srcOrd="0" destOrd="0" presId="urn:microsoft.com/office/officeart/2005/8/layout/orgChart1"/>
    <dgm:cxn modelId="{074DE359-4B0F-44E1-A252-7AD766D72EC5}" type="presParOf" srcId="{3C68A9F1-70F5-4B0B-B54A-AEBF58E09C73}" destId="{9D28D6C0-A134-4356-A577-E54451F2332F}" srcOrd="1" destOrd="0" presId="urn:microsoft.com/office/officeart/2005/8/layout/orgChart1"/>
    <dgm:cxn modelId="{D053B2BF-BBC5-40BB-A9E8-467ED5C8F3F1}" type="presParOf" srcId="{9D28D6C0-A134-4356-A577-E54451F2332F}" destId="{CA553842-4A2F-427F-992E-188235AD3B35}" srcOrd="0" destOrd="0" presId="urn:microsoft.com/office/officeart/2005/8/layout/orgChart1"/>
    <dgm:cxn modelId="{A0285173-B49B-435E-87BB-30F9946880C3}" type="presParOf" srcId="{CA553842-4A2F-427F-992E-188235AD3B35}" destId="{6070B56D-8E0B-45ED-910A-7303CF045900}" srcOrd="0" destOrd="0" presId="urn:microsoft.com/office/officeart/2005/8/layout/orgChart1"/>
    <dgm:cxn modelId="{028D946A-66DE-4DD5-B944-6708951FD5A1}" type="presParOf" srcId="{CA553842-4A2F-427F-992E-188235AD3B35}" destId="{2D3C7328-A414-4140-A2FA-9051340BFDC4}" srcOrd="1" destOrd="0" presId="urn:microsoft.com/office/officeart/2005/8/layout/orgChart1"/>
    <dgm:cxn modelId="{355DE4F7-7D00-407C-BF23-9EC51EEE66B5}" type="presParOf" srcId="{9D28D6C0-A134-4356-A577-E54451F2332F}" destId="{9AECB381-BFCF-4912-99D3-4517FDC0D257}" srcOrd="1" destOrd="0" presId="urn:microsoft.com/office/officeart/2005/8/layout/orgChart1"/>
    <dgm:cxn modelId="{7BD4E5DA-B0A2-45AE-99E5-A53C35C70E98}" type="presParOf" srcId="{9D28D6C0-A134-4356-A577-E54451F2332F}" destId="{C790EC4E-9BAA-49BD-8CD1-530BC7527BDE}" srcOrd="2" destOrd="0" presId="urn:microsoft.com/office/officeart/2005/8/layout/orgChart1"/>
    <dgm:cxn modelId="{2FA48E5E-73CE-42B4-9495-EA7A6913BA14}" type="presParOf" srcId="{5C725DF1-BC33-4714-B28E-13CA8834FDB2}" destId="{86D1B2A4-3A80-4B33-83CA-3EA01FA718C3}" srcOrd="2" destOrd="0" presId="urn:microsoft.com/office/officeart/2005/8/layout/orgChart1"/>
    <dgm:cxn modelId="{82474701-5B53-4FE1-A5E6-F6ADE6915D62}" type="presParOf" srcId="{86D1B2A4-3A80-4B33-83CA-3EA01FA718C3}" destId="{AE434275-915E-43A1-842D-6095FB55EC1F}" srcOrd="0" destOrd="0" presId="urn:microsoft.com/office/officeart/2005/8/layout/orgChart1"/>
    <dgm:cxn modelId="{D29B2949-27B2-4807-9FD6-E6F298C93C01}" type="presParOf" srcId="{86D1B2A4-3A80-4B33-83CA-3EA01FA718C3}" destId="{1D5A2B90-F9F8-4F42-91E8-F0C3C7A054DD}" srcOrd="1" destOrd="0" presId="urn:microsoft.com/office/officeart/2005/8/layout/orgChart1"/>
    <dgm:cxn modelId="{982047E4-94D2-470C-BA9A-043B590EAED9}" type="presParOf" srcId="{1D5A2B90-F9F8-4F42-91E8-F0C3C7A054DD}" destId="{B22B4ABC-56FE-4BFE-B931-45E00E0F4A39}" srcOrd="0" destOrd="0" presId="urn:microsoft.com/office/officeart/2005/8/layout/orgChart1"/>
    <dgm:cxn modelId="{CB0D6582-1C52-4D00-973F-D2E0770E15FE}" type="presParOf" srcId="{B22B4ABC-56FE-4BFE-B931-45E00E0F4A39}" destId="{FF104BAD-E595-46BE-A268-33FA1676FC7A}" srcOrd="0" destOrd="0" presId="urn:microsoft.com/office/officeart/2005/8/layout/orgChart1"/>
    <dgm:cxn modelId="{439199E6-E89A-4884-855B-2B4473660FE4}" type="presParOf" srcId="{B22B4ABC-56FE-4BFE-B931-45E00E0F4A39}" destId="{2C95FC0E-2D74-481B-9E6A-F4C9E7FCC621}" srcOrd="1" destOrd="0" presId="urn:microsoft.com/office/officeart/2005/8/layout/orgChart1"/>
    <dgm:cxn modelId="{B8DAD456-22CA-4C26-97AF-6A274E6BDDAA}" type="presParOf" srcId="{1D5A2B90-F9F8-4F42-91E8-F0C3C7A054DD}" destId="{8FD4CC08-DD4B-4B09-9BD9-6E1FF5CA4C9D}" srcOrd="1" destOrd="0" presId="urn:microsoft.com/office/officeart/2005/8/layout/orgChart1"/>
    <dgm:cxn modelId="{209D180D-61BE-483D-B28C-98C62E355101}" type="presParOf" srcId="{1D5A2B90-F9F8-4F42-91E8-F0C3C7A054DD}" destId="{4EC092E6-16D8-4A90-8E3B-E972B672A2CE}" srcOrd="2" destOrd="0" presId="urn:microsoft.com/office/officeart/2005/8/layout/orgChart1"/>
    <dgm:cxn modelId="{DE5DC612-2352-4D20-8CAD-49C68257D9CB}" type="presParOf" srcId="{86D1B2A4-3A80-4B33-83CA-3EA01FA718C3}" destId="{CB262E29-9E9A-434F-8C99-9528BE2D4DB4}" srcOrd="2" destOrd="0" presId="urn:microsoft.com/office/officeart/2005/8/layout/orgChart1"/>
    <dgm:cxn modelId="{1F30DE2B-3CF1-4821-A177-D5501E9BA1A4}" type="presParOf" srcId="{86D1B2A4-3A80-4B33-83CA-3EA01FA718C3}" destId="{4380D718-9272-470C-92D9-ED5EAA87B671}" srcOrd="3" destOrd="0" presId="urn:microsoft.com/office/officeart/2005/8/layout/orgChart1"/>
    <dgm:cxn modelId="{37916362-C018-4AFE-A5E2-7EC073715907}" type="presParOf" srcId="{4380D718-9272-470C-92D9-ED5EAA87B671}" destId="{4D8DD11F-A3FD-492D-8431-C649261D38B1}" srcOrd="0" destOrd="0" presId="urn:microsoft.com/office/officeart/2005/8/layout/orgChart1"/>
    <dgm:cxn modelId="{15EB210E-C445-499E-8214-AF7F6EFC5E24}" type="presParOf" srcId="{4D8DD11F-A3FD-492D-8431-C649261D38B1}" destId="{145B057D-BC58-49B8-87C8-65515AA1B1E2}" srcOrd="0" destOrd="0" presId="urn:microsoft.com/office/officeart/2005/8/layout/orgChart1"/>
    <dgm:cxn modelId="{30360A68-00E7-4E36-A3E5-3B3CCEDA9407}" type="presParOf" srcId="{4D8DD11F-A3FD-492D-8431-C649261D38B1}" destId="{B35CDA42-EA5B-4CC8-BC0E-B6E9898F38D8}" srcOrd="1" destOrd="0" presId="urn:microsoft.com/office/officeart/2005/8/layout/orgChart1"/>
    <dgm:cxn modelId="{75BBBF7E-EDF0-4AF2-9A97-F81FED0811F0}" type="presParOf" srcId="{4380D718-9272-470C-92D9-ED5EAA87B671}" destId="{EDAAA6B9-1D31-4767-9091-0D3601526274}" srcOrd="1" destOrd="0" presId="urn:microsoft.com/office/officeart/2005/8/layout/orgChart1"/>
    <dgm:cxn modelId="{2BD7DF6D-2050-44FF-B55D-2AD5F05DEDEC}" type="presParOf" srcId="{4380D718-9272-470C-92D9-ED5EAA87B671}" destId="{E218E040-FD3B-459E-914F-0F4E003575B7}" srcOrd="2" destOrd="0" presId="urn:microsoft.com/office/officeart/2005/8/layout/orgChart1"/>
    <dgm:cxn modelId="{208755B2-6C5A-4B4A-B543-E75495692ECD}" type="presParOf" srcId="{C3B3F117-DC62-4A17-B705-4D9A1283BE6E}" destId="{D9922774-9E95-4DB7-B4AA-2594917A2AB9}" srcOrd="2" destOrd="0" presId="urn:microsoft.com/office/officeart/2005/8/layout/orgChart1"/>
    <dgm:cxn modelId="{D206AF3B-4EDB-40EB-9344-5297DA461B71}" type="presParOf" srcId="{C3B3F117-DC62-4A17-B705-4D9A1283BE6E}" destId="{669EDD8A-EDF6-405C-892D-41E0AA6BE9F7}" srcOrd="3" destOrd="0" presId="urn:microsoft.com/office/officeart/2005/8/layout/orgChart1"/>
    <dgm:cxn modelId="{C63BE9D1-528C-4DD6-A69B-862EED81EF99}" type="presParOf" srcId="{669EDD8A-EDF6-405C-892D-41E0AA6BE9F7}" destId="{CAA681D8-0B47-446B-B73B-C539BA454913}" srcOrd="0" destOrd="0" presId="urn:microsoft.com/office/officeart/2005/8/layout/orgChart1"/>
    <dgm:cxn modelId="{982DEAC8-5F3B-4F84-AD95-31B327B0DBAC}" type="presParOf" srcId="{CAA681D8-0B47-446B-B73B-C539BA454913}" destId="{EB07D896-03A8-4647-8D7C-41AAB10D7BAF}" srcOrd="0" destOrd="0" presId="urn:microsoft.com/office/officeart/2005/8/layout/orgChart1"/>
    <dgm:cxn modelId="{9D944DFF-4FDA-40BD-97E6-F93B74E38521}" type="presParOf" srcId="{CAA681D8-0B47-446B-B73B-C539BA454913}" destId="{1768C7FC-A380-420A-A53D-F2956D81A483}" srcOrd="1" destOrd="0" presId="urn:microsoft.com/office/officeart/2005/8/layout/orgChart1"/>
    <dgm:cxn modelId="{FE9B0E89-E8BD-4ABD-A5A9-E7F5D1B97F75}" type="presParOf" srcId="{669EDD8A-EDF6-405C-892D-41E0AA6BE9F7}" destId="{B7D947A2-77F9-4E46-95B8-C1F0EE3C557E}" srcOrd="1" destOrd="0" presId="urn:microsoft.com/office/officeart/2005/8/layout/orgChart1"/>
    <dgm:cxn modelId="{DD528C70-B58E-439A-B38E-2DA1F769EF7B}" type="presParOf" srcId="{669EDD8A-EDF6-405C-892D-41E0AA6BE9F7}" destId="{15CF2626-668E-490B-8FC4-E5FA5BE647D2}" srcOrd="2" destOrd="0" presId="urn:microsoft.com/office/officeart/2005/8/layout/orgChart1"/>
    <dgm:cxn modelId="{37001FB7-215F-4EF8-9525-0182B8C7EF20}" type="presParOf" srcId="{C3B3F117-DC62-4A17-B705-4D9A1283BE6E}" destId="{9C951DB4-46B7-43D0-823F-883DF04EF80D}" srcOrd="4" destOrd="0" presId="urn:microsoft.com/office/officeart/2005/8/layout/orgChart1"/>
    <dgm:cxn modelId="{85A9C070-11B4-4E56-92C0-D4F84A1BBC99}" type="presParOf" srcId="{C3B3F117-DC62-4A17-B705-4D9A1283BE6E}" destId="{68ADDCA8-90EC-4302-9BFB-F2EAA006F435}" srcOrd="5" destOrd="0" presId="urn:microsoft.com/office/officeart/2005/8/layout/orgChart1"/>
    <dgm:cxn modelId="{4AB1D6F8-B68D-44AA-A6CD-2E74B5D2E4A2}" type="presParOf" srcId="{68ADDCA8-90EC-4302-9BFB-F2EAA006F435}" destId="{9DE8FE81-9A56-4004-B987-167226097A29}" srcOrd="0" destOrd="0" presId="urn:microsoft.com/office/officeart/2005/8/layout/orgChart1"/>
    <dgm:cxn modelId="{54D42275-86F7-47E1-905F-E1213BE25024}" type="presParOf" srcId="{9DE8FE81-9A56-4004-B987-167226097A29}" destId="{58CCB58D-F300-4145-A7AF-28504D89B627}" srcOrd="0" destOrd="0" presId="urn:microsoft.com/office/officeart/2005/8/layout/orgChart1"/>
    <dgm:cxn modelId="{A100F367-377D-4DA7-BC83-6BFB9FA0CBB8}" type="presParOf" srcId="{9DE8FE81-9A56-4004-B987-167226097A29}" destId="{21F8A20A-2229-417E-B994-3876D13D3DC7}" srcOrd="1" destOrd="0" presId="urn:microsoft.com/office/officeart/2005/8/layout/orgChart1"/>
    <dgm:cxn modelId="{9767A47F-4E42-4A3B-8877-53E2808DCC7B}" type="presParOf" srcId="{68ADDCA8-90EC-4302-9BFB-F2EAA006F435}" destId="{D263AD1C-0B05-4C0D-876C-AA0C8E4AB75B}" srcOrd="1" destOrd="0" presId="urn:microsoft.com/office/officeart/2005/8/layout/orgChart1"/>
    <dgm:cxn modelId="{58FCFCFD-B61D-4786-980B-CA71C97EFC4A}" type="presParOf" srcId="{68ADDCA8-90EC-4302-9BFB-F2EAA006F435}" destId="{CECE5C2C-A582-4C27-8001-6627C669164F}" srcOrd="2" destOrd="0" presId="urn:microsoft.com/office/officeart/2005/8/layout/orgChart1"/>
    <dgm:cxn modelId="{4B157541-1850-4BCE-BDE4-0B5F466DCB55}" type="presParOf" srcId="{CECE5C2C-A582-4C27-8001-6627C669164F}" destId="{8F193F4A-5D2D-4E36-88A6-77A413A63A95}" srcOrd="0" destOrd="0" presId="urn:microsoft.com/office/officeart/2005/8/layout/orgChart1"/>
    <dgm:cxn modelId="{00C35657-12EE-4F7F-BD56-F21DA9CEF487}" type="presParOf" srcId="{CECE5C2C-A582-4C27-8001-6627C669164F}" destId="{87738B3C-D5B7-48E5-8612-29E87E6D113A}" srcOrd="1" destOrd="0" presId="urn:microsoft.com/office/officeart/2005/8/layout/orgChart1"/>
    <dgm:cxn modelId="{C877113A-E829-4EA4-868D-E90CA442A1E8}" type="presParOf" srcId="{87738B3C-D5B7-48E5-8612-29E87E6D113A}" destId="{1FF31384-AFE6-4BBF-A2AD-333B25A28B99}" srcOrd="0" destOrd="0" presId="urn:microsoft.com/office/officeart/2005/8/layout/orgChart1"/>
    <dgm:cxn modelId="{EE630866-F200-4CB1-BE66-EB13C686A111}" type="presParOf" srcId="{1FF31384-AFE6-4BBF-A2AD-333B25A28B99}" destId="{87C22FDD-D3E4-44F5-B3FC-DF3B573ECEED}" srcOrd="0" destOrd="0" presId="urn:microsoft.com/office/officeart/2005/8/layout/orgChart1"/>
    <dgm:cxn modelId="{28F19B4C-57B8-4111-B170-1E051032515D}" type="presParOf" srcId="{1FF31384-AFE6-4BBF-A2AD-333B25A28B99}" destId="{EC413491-2D5E-4661-842B-E057C0F91493}" srcOrd="1" destOrd="0" presId="urn:microsoft.com/office/officeart/2005/8/layout/orgChart1"/>
    <dgm:cxn modelId="{604D3DA8-B88C-4858-9DBD-F4F989C8F749}" type="presParOf" srcId="{87738B3C-D5B7-48E5-8612-29E87E6D113A}" destId="{1508B7C0-4848-4167-8E61-6F36DC551A73}" srcOrd="1" destOrd="0" presId="urn:microsoft.com/office/officeart/2005/8/layout/orgChart1"/>
    <dgm:cxn modelId="{016382B2-62E9-4D5A-AFCE-45CA8C4A0A9A}" type="presParOf" srcId="{87738B3C-D5B7-48E5-8612-29E87E6D113A}" destId="{17DA72CA-437E-472B-B5DA-765E4A6E43A0}" srcOrd="2" destOrd="0" presId="urn:microsoft.com/office/officeart/2005/8/layout/orgChart1"/>
    <dgm:cxn modelId="{D5B55425-24FA-4AC4-A5E4-B249F3011F56}" type="presParOf" srcId="{CECE5C2C-A582-4C27-8001-6627C669164F}" destId="{FFFE1700-F99F-44C3-ABCD-1CB94DB36AAB}" srcOrd="2" destOrd="0" presId="urn:microsoft.com/office/officeart/2005/8/layout/orgChart1"/>
    <dgm:cxn modelId="{23647FD9-0866-4F9E-B3DC-17628D516DF5}" type="presParOf" srcId="{CECE5C2C-A582-4C27-8001-6627C669164F}" destId="{F7A7A4B3-F910-457E-AD0B-2389F216F8B0}" srcOrd="3" destOrd="0" presId="urn:microsoft.com/office/officeart/2005/8/layout/orgChart1"/>
    <dgm:cxn modelId="{408D90CA-5110-465D-8E59-B92C632931EE}" type="presParOf" srcId="{F7A7A4B3-F910-457E-AD0B-2389F216F8B0}" destId="{23998586-6B28-4142-ADBB-2E0BBD4A2251}" srcOrd="0" destOrd="0" presId="urn:microsoft.com/office/officeart/2005/8/layout/orgChart1"/>
    <dgm:cxn modelId="{3A360025-27BB-40DA-8292-BD52DA17848D}" type="presParOf" srcId="{23998586-6B28-4142-ADBB-2E0BBD4A2251}" destId="{0DE2D0B4-9167-4170-8BFE-A2F623DC8559}" srcOrd="0" destOrd="0" presId="urn:microsoft.com/office/officeart/2005/8/layout/orgChart1"/>
    <dgm:cxn modelId="{A62E2838-0D25-4BAE-A7A2-1D436785FA21}" type="presParOf" srcId="{23998586-6B28-4142-ADBB-2E0BBD4A2251}" destId="{6586101C-6B62-4E06-8147-52B0DFC38F2A}" srcOrd="1" destOrd="0" presId="urn:microsoft.com/office/officeart/2005/8/layout/orgChart1"/>
    <dgm:cxn modelId="{8DAFBD54-9216-4F20-AD13-389FCFF89E92}" type="presParOf" srcId="{F7A7A4B3-F910-457E-AD0B-2389F216F8B0}" destId="{D958578C-6578-49BA-BE16-F281CB5BEE07}" srcOrd="1" destOrd="0" presId="urn:microsoft.com/office/officeart/2005/8/layout/orgChart1"/>
    <dgm:cxn modelId="{AA1CEFA5-A88E-40BC-964A-408B2CADD1D4}" type="presParOf" srcId="{F7A7A4B3-F910-457E-AD0B-2389F216F8B0}" destId="{B5875D90-F0DC-43A1-A5BA-E683FC7350C3}" srcOrd="2" destOrd="0" presId="urn:microsoft.com/office/officeart/2005/8/layout/orgChart1"/>
    <dgm:cxn modelId="{0B9C86CD-980C-4781-B6FC-ECFF98FABE41}" type="presParOf" srcId="{C3B3F117-DC62-4A17-B705-4D9A1283BE6E}" destId="{F6BB183B-B3A8-4913-9580-8FD0CAA41B23}" srcOrd="6" destOrd="0" presId="urn:microsoft.com/office/officeart/2005/8/layout/orgChart1"/>
    <dgm:cxn modelId="{A3FA7A72-70EB-4A70-B535-05ABAF70F689}" type="presParOf" srcId="{C3B3F117-DC62-4A17-B705-4D9A1283BE6E}" destId="{A9AE3E16-B011-40C3-B7AA-16880D6953AB}" srcOrd="7" destOrd="0" presId="urn:microsoft.com/office/officeart/2005/8/layout/orgChart1"/>
    <dgm:cxn modelId="{A540B9E6-D5AC-4608-94D7-169D36C7E103}" type="presParOf" srcId="{A9AE3E16-B011-40C3-B7AA-16880D6953AB}" destId="{03917D97-B602-43EB-AF6F-51064F83849B}" srcOrd="0" destOrd="0" presId="urn:microsoft.com/office/officeart/2005/8/layout/orgChart1"/>
    <dgm:cxn modelId="{55B830BE-21B5-4D22-8929-C6B2B26CD74B}" type="presParOf" srcId="{03917D97-B602-43EB-AF6F-51064F83849B}" destId="{8C3A3986-C94B-4405-B11B-9837BA7D8107}" srcOrd="0" destOrd="0" presId="urn:microsoft.com/office/officeart/2005/8/layout/orgChart1"/>
    <dgm:cxn modelId="{01B6AB09-7EE7-4BB1-81CE-E53C389680A8}" type="presParOf" srcId="{03917D97-B602-43EB-AF6F-51064F83849B}" destId="{5C63E16E-33D0-4C03-A08D-E0D42FB95016}" srcOrd="1" destOrd="0" presId="urn:microsoft.com/office/officeart/2005/8/layout/orgChart1"/>
    <dgm:cxn modelId="{39D81CB4-57DD-4BA8-893A-439EEB37F41A}" type="presParOf" srcId="{A9AE3E16-B011-40C3-B7AA-16880D6953AB}" destId="{155FCE85-C624-4795-AF28-734F0689DA1E}" srcOrd="1" destOrd="0" presId="urn:microsoft.com/office/officeart/2005/8/layout/orgChart1"/>
    <dgm:cxn modelId="{4AA0AFEF-5355-4327-A951-8DDA50DAE221}" type="presParOf" srcId="{155FCE85-C624-4795-AF28-734F0689DA1E}" destId="{85B6D439-AFD4-4430-91C3-97A59890DB59}" srcOrd="0" destOrd="0" presId="urn:microsoft.com/office/officeart/2005/8/layout/orgChart1"/>
    <dgm:cxn modelId="{43DB04D7-36FC-44EC-B569-B68422FC0BEA}" type="presParOf" srcId="{155FCE85-C624-4795-AF28-734F0689DA1E}" destId="{F4BB416D-2919-4A5D-AD16-147F22207BFE}" srcOrd="1" destOrd="0" presId="urn:microsoft.com/office/officeart/2005/8/layout/orgChart1"/>
    <dgm:cxn modelId="{8E79E013-9F90-4550-91FB-AA282EAC1C27}" type="presParOf" srcId="{F4BB416D-2919-4A5D-AD16-147F22207BFE}" destId="{4F5EE94E-5293-43B4-9125-DE127DE5A8B5}" srcOrd="0" destOrd="0" presId="urn:microsoft.com/office/officeart/2005/8/layout/orgChart1"/>
    <dgm:cxn modelId="{9F5E2FD2-0C27-49DE-A146-252002EE6B43}" type="presParOf" srcId="{4F5EE94E-5293-43B4-9125-DE127DE5A8B5}" destId="{2E433D3F-8FCB-42D1-A582-50A95FFBC07C}" srcOrd="0" destOrd="0" presId="urn:microsoft.com/office/officeart/2005/8/layout/orgChart1"/>
    <dgm:cxn modelId="{FBB4388C-9F54-4A49-B99B-CF4885EFD947}" type="presParOf" srcId="{4F5EE94E-5293-43B4-9125-DE127DE5A8B5}" destId="{4B8F2BA2-95FF-4AAB-9374-C52AACC2BEBA}" srcOrd="1" destOrd="0" presId="urn:microsoft.com/office/officeart/2005/8/layout/orgChart1"/>
    <dgm:cxn modelId="{B52B6214-ADF7-47A1-911F-792040FBE93D}" type="presParOf" srcId="{F4BB416D-2919-4A5D-AD16-147F22207BFE}" destId="{3A1CC351-900A-49AA-A5F4-2519CD039303}" srcOrd="1" destOrd="0" presId="urn:microsoft.com/office/officeart/2005/8/layout/orgChart1"/>
    <dgm:cxn modelId="{FD0E72D2-69B1-4CEE-A7BE-DE017237412E}" type="presParOf" srcId="{F4BB416D-2919-4A5D-AD16-147F22207BFE}" destId="{7EF6272B-05F4-4594-814E-4ABF64E4C0C8}" srcOrd="2" destOrd="0" presId="urn:microsoft.com/office/officeart/2005/8/layout/orgChart1"/>
    <dgm:cxn modelId="{5D828D54-2299-4837-95E5-0294FEAF1858}" type="presParOf" srcId="{155FCE85-C624-4795-AF28-734F0689DA1E}" destId="{C69FB8EB-D269-461B-9FAD-DF3B4C69AAB2}" srcOrd="2" destOrd="0" presId="urn:microsoft.com/office/officeart/2005/8/layout/orgChart1"/>
    <dgm:cxn modelId="{112A71F2-223B-4987-9233-D63A8B7C475A}" type="presParOf" srcId="{155FCE85-C624-4795-AF28-734F0689DA1E}" destId="{CBBA18F7-28DB-4A1E-944E-19E943EB021F}" srcOrd="3" destOrd="0" presId="urn:microsoft.com/office/officeart/2005/8/layout/orgChart1"/>
    <dgm:cxn modelId="{E77A57D5-258A-4CAB-9048-4B7B3081AFDB}" type="presParOf" srcId="{CBBA18F7-28DB-4A1E-944E-19E943EB021F}" destId="{4494098A-CF14-47C9-91E4-193920A4D642}" srcOrd="0" destOrd="0" presId="urn:microsoft.com/office/officeart/2005/8/layout/orgChart1"/>
    <dgm:cxn modelId="{DFDF7284-C3E6-4230-ACBC-92691F42B792}" type="presParOf" srcId="{4494098A-CF14-47C9-91E4-193920A4D642}" destId="{8813C63C-3F3B-4C22-BBEC-0DAA012A3E0D}" srcOrd="0" destOrd="0" presId="urn:microsoft.com/office/officeart/2005/8/layout/orgChart1"/>
    <dgm:cxn modelId="{C0E2A633-C391-40C9-8CEC-33F8069C135B}" type="presParOf" srcId="{4494098A-CF14-47C9-91E4-193920A4D642}" destId="{88CCB3BB-14D9-4A7D-8EE6-3210850E8828}" srcOrd="1" destOrd="0" presId="urn:microsoft.com/office/officeart/2005/8/layout/orgChart1"/>
    <dgm:cxn modelId="{43D01CDA-074C-4D7E-A794-54ECC11E1062}" type="presParOf" srcId="{CBBA18F7-28DB-4A1E-944E-19E943EB021F}" destId="{8B8A8D89-24B1-4B74-9DCE-72B383A6B4A1}" srcOrd="1" destOrd="0" presId="urn:microsoft.com/office/officeart/2005/8/layout/orgChart1"/>
    <dgm:cxn modelId="{71CE1CD0-969B-4E37-9F98-F48B64C50FFB}" type="presParOf" srcId="{CBBA18F7-28DB-4A1E-944E-19E943EB021F}" destId="{845A7C68-8521-40B2-BE53-2F003F55B6FF}" srcOrd="2" destOrd="0" presId="urn:microsoft.com/office/officeart/2005/8/layout/orgChart1"/>
    <dgm:cxn modelId="{28107FF6-FAF0-4CA6-B8E5-909F48825187}" type="presParOf" srcId="{155FCE85-C624-4795-AF28-734F0689DA1E}" destId="{88826B38-4196-4271-83FF-67C8EE4222DF}" srcOrd="4" destOrd="0" presId="urn:microsoft.com/office/officeart/2005/8/layout/orgChart1"/>
    <dgm:cxn modelId="{A6E6781D-C7CC-45DD-A75D-F032E74B9F9B}" type="presParOf" srcId="{155FCE85-C624-4795-AF28-734F0689DA1E}" destId="{74C3E644-A6D5-48DB-8B0A-5818621BB738}" srcOrd="5" destOrd="0" presId="urn:microsoft.com/office/officeart/2005/8/layout/orgChart1"/>
    <dgm:cxn modelId="{35CFEDB7-8629-4006-81CA-7AA4415F6FD5}" type="presParOf" srcId="{74C3E644-A6D5-48DB-8B0A-5818621BB738}" destId="{5704C70B-C710-4B7F-B319-974F6E856AFB}" srcOrd="0" destOrd="0" presId="urn:microsoft.com/office/officeart/2005/8/layout/orgChart1"/>
    <dgm:cxn modelId="{3FA2890A-338B-4B8B-AC8E-60017CB9E8CF}" type="presParOf" srcId="{5704C70B-C710-4B7F-B319-974F6E856AFB}" destId="{5D1090CF-7BB5-412D-ACA3-9616B54F76CF}" srcOrd="0" destOrd="0" presId="urn:microsoft.com/office/officeart/2005/8/layout/orgChart1"/>
    <dgm:cxn modelId="{34458FF1-4EE1-4F77-9DE0-E77978F3F608}" type="presParOf" srcId="{5704C70B-C710-4B7F-B319-974F6E856AFB}" destId="{6BE2FDFE-A6A1-4422-9722-7C0B9582F6E0}" srcOrd="1" destOrd="0" presId="urn:microsoft.com/office/officeart/2005/8/layout/orgChart1"/>
    <dgm:cxn modelId="{9793F9D7-A0AC-4192-9780-4FC96B2CCA35}" type="presParOf" srcId="{74C3E644-A6D5-48DB-8B0A-5818621BB738}" destId="{85D80120-8DD8-4BD8-BCC9-BF92AD6C4485}" srcOrd="1" destOrd="0" presId="urn:microsoft.com/office/officeart/2005/8/layout/orgChart1"/>
    <dgm:cxn modelId="{92627B79-B358-4773-89A8-A633C4647DC8}" type="presParOf" srcId="{74C3E644-A6D5-48DB-8B0A-5818621BB738}" destId="{31191632-A946-4D80-8FAD-F9643FC3E4C5}" srcOrd="2" destOrd="0" presId="urn:microsoft.com/office/officeart/2005/8/layout/orgChart1"/>
    <dgm:cxn modelId="{B27B270D-38C4-441C-951E-8F13F0A9716D}" type="presParOf" srcId="{155FCE85-C624-4795-AF28-734F0689DA1E}" destId="{B2772E00-0B62-4FC8-A75F-C4AB364A8CC4}" srcOrd="6" destOrd="0" presId="urn:microsoft.com/office/officeart/2005/8/layout/orgChart1"/>
    <dgm:cxn modelId="{64AF9A2A-F98F-4EC9-83D1-8B9443483C41}" type="presParOf" srcId="{155FCE85-C624-4795-AF28-734F0689DA1E}" destId="{028E5A5D-0C6C-4B0E-9DB8-F72CDA3530AB}" srcOrd="7" destOrd="0" presId="urn:microsoft.com/office/officeart/2005/8/layout/orgChart1"/>
    <dgm:cxn modelId="{E40D48A0-7C4A-4453-A1B1-FE870D01E078}" type="presParOf" srcId="{028E5A5D-0C6C-4B0E-9DB8-F72CDA3530AB}" destId="{1EADBBEF-5A7D-4759-A679-94D1C298B2C0}" srcOrd="0" destOrd="0" presId="urn:microsoft.com/office/officeart/2005/8/layout/orgChart1"/>
    <dgm:cxn modelId="{075FB99E-B684-4EBB-9046-E8BBD17CD05B}" type="presParOf" srcId="{1EADBBEF-5A7D-4759-A679-94D1C298B2C0}" destId="{E824B9CD-690A-4A38-8225-8BAF91AB7B18}" srcOrd="0" destOrd="0" presId="urn:microsoft.com/office/officeart/2005/8/layout/orgChart1"/>
    <dgm:cxn modelId="{183F70ED-36F6-4540-90CD-E13F5EA4B63F}" type="presParOf" srcId="{1EADBBEF-5A7D-4759-A679-94D1C298B2C0}" destId="{6B6FD17E-31CD-4118-B822-8EB29E29B240}" srcOrd="1" destOrd="0" presId="urn:microsoft.com/office/officeart/2005/8/layout/orgChart1"/>
    <dgm:cxn modelId="{89DFDD98-0228-4E66-9BC9-01492EFA9072}" type="presParOf" srcId="{028E5A5D-0C6C-4B0E-9DB8-F72CDA3530AB}" destId="{A73B6F27-5092-4851-A904-C5F5D97716CA}" srcOrd="1" destOrd="0" presId="urn:microsoft.com/office/officeart/2005/8/layout/orgChart1"/>
    <dgm:cxn modelId="{E1D9DF51-6F18-459E-9540-2F13E1C537B3}" type="presParOf" srcId="{028E5A5D-0C6C-4B0E-9DB8-F72CDA3530AB}" destId="{A3982EFC-11AA-45B8-91ED-BC9AF40FC659}" srcOrd="2" destOrd="0" presId="urn:microsoft.com/office/officeart/2005/8/layout/orgChart1"/>
    <dgm:cxn modelId="{CCB0D6BD-5954-4F84-814D-C721C5D2BF6B}" type="presParOf" srcId="{155FCE85-C624-4795-AF28-734F0689DA1E}" destId="{C6856304-7F32-4847-9DDB-0E98F106ABC2}" srcOrd="8" destOrd="0" presId="urn:microsoft.com/office/officeart/2005/8/layout/orgChart1"/>
    <dgm:cxn modelId="{10B17036-D066-4C97-ADD3-2DB4E0A71D6D}" type="presParOf" srcId="{155FCE85-C624-4795-AF28-734F0689DA1E}" destId="{77D2E58C-5D65-4888-A14A-28307F9F1352}" srcOrd="9" destOrd="0" presId="urn:microsoft.com/office/officeart/2005/8/layout/orgChart1"/>
    <dgm:cxn modelId="{9DFEC7EC-E66A-49F1-BA54-382D11AD894F}" type="presParOf" srcId="{77D2E58C-5D65-4888-A14A-28307F9F1352}" destId="{5596F391-813C-466F-A9DD-36941D8D2693}" srcOrd="0" destOrd="0" presId="urn:microsoft.com/office/officeart/2005/8/layout/orgChart1"/>
    <dgm:cxn modelId="{E00F5A85-10A0-4DE6-BC32-FCDCD7B43AD3}" type="presParOf" srcId="{5596F391-813C-466F-A9DD-36941D8D2693}" destId="{449CC503-22FE-49AB-8D12-C007EEF55DEF}" srcOrd="0" destOrd="0" presId="urn:microsoft.com/office/officeart/2005/8/layout/orgChart1"/>
    <dgm:cxn modelId="{00DFA943-E58C-4EBD-8A80-157982B82FD5}" type="presParOf" srcId="{5596F391-813C-466F-A9DD-36941D8D2693}" destId="{539FF7E4-08EA-406C-9485-B0B2680C9F3F}" srcOrd="1" destOrd="0" presId="urn:microsoft.com/office/officeart/2005/8/layout/orgChart1"/>
    <dgm:cxn modelId="{A10E65DF-02C3-46F8-B697-8ED17BB0DF26}" type="presParOf" srcId="{77D2E58C-5D65-4888-A14A-28307F9F1352}" destId="{311ACF0B-F6E5-4EC3-9936-C7CA897807E5}" srcOrd="1" destOrd="0" presId="urn:microsoft.com/office/officeart/2005/8/layout/orgChart1"/>
    <dgm:cxn modelId="{B1873DC3-C5A7-4934-AF5B-2E45CC969BE2}" type="presParOf" srcId="{77D2E58C-5D65-4888-A14A-28307F9F1352}" destId="{690887FB-A489-463E-A782-319D8292CB88}" srcOrd="2" destOrd="0" presId="urn:microsoft.com/office/officeart/2005/8/layout/orgChart1"/>
    <dgm:cxn modelId="{E44510DB-4204-4BBB-A91C-D785378E71E1}" type="presParOf" srcId="{155FCE85-C624-4795-AF28-734F0689DA1E}" destId="{07DC2417-A24D-4FC4-8889-C6C3F54EBCCC}" srcOrd="10" destOrd="0" presId="urn:microsoft.com/office/officeart/2005/8/layout/orgChart1"/>
    <dgm:cxn modelId="{F97C7F72-9945-4213-A944-D8B0EECAE1D7}" type="presParOf" srcId="{155FCE85-C624-4795-AF28-734F0689DA1E}" destId="{C9F6FEFF-D5CB-4975-83E6-D02F98468516}" srcOrd="11" destOrd="0" presId="urn:microsoft.com/office/officeart/2005/8/layout/orgChart1"/>
    <dgm:cxn modelId="{801558AA-14BF-42B2-A2EC-8020B61C23E6}" type="presParOf" srcId="{C9F6FEFF-D5CB-4975-83E6-D02F98468516}" destId="{83A53B33-4931-4DD1-BBD9-86952FD36711}" srcOrd="0" destOrd="0" presId="urn:microsoft.com/office/officeart/2005/8/layout/orgChart1"/>
    <dgm:cxn modelId="{09DBAF88-5E9F-4DF2-88C0-80927EBCC522}" type="presParOf" srcId="{83A53B33-4931-4DD1-BBD9-86952FD36711}" destId="{A972F338-2654-45F2-A8C5-014962148E32}" srcOrd="0" destOrd="0" presId="urn:microsoft.com/office/officeart/2005/8/layout/orgChart1"/>
    <dgm:cxn modelId="{ADCFF5C4-BF3E-4B8D-93B3-B6E447238D10}" type="presParOf" srcId="{83A53B33-4931-4DD1-BBD9-86952FD36711}" destId="{25BCB1D9-F29A-490A-9587-97571D48C354}" srcOrd="1" destOrd="0" presId="urn:microsoft.com/office/officeart/2005/8/layout/orgChart1"/>
    <dgm:cxn modelId="{9049407A-7731-4C9C-ABCE-4F38570C8F73}" type="presParOf" srcId="{C9F6FEFF-D5CB-4975-83E6-D02F98468516}" destId="{56B7602A-0145-42A9-853B-D6089119348B}" srcOrd="1" destOrd="0" presId="urn:microsoft.com/office/officeart/2005/8/layout/orgChart1"/>
    <dgm:cxn modelId="{D52E4B34-2C2F-48A6-A86B-112E177D16BC}" type="presParOf" srcId="{C9F6FEFF-D5CB-4975-83E6-D02F98468516}" destId="{1F6C82F6-D2BD-4D24-806A-A5A75EAEA4FE}" srcOrd="2" destOrd="0" presId="urn:microsoft.com/office/officeart/2005/8/layout/orgChart1"/>
    <dgm:cxn modelId="{F22D4C86-C786-4B91-8571-FD09EF7908C9}" type="presParOf" srcId="{155FCE85-C624-4795-AF28-734F0689DA1E}" destId="{32428346-D552-43D0-B7A5-EB62FA5DEBF2}" srcOrd="12" destOrd="0" presId="urn:microsoft.com/office/officeart/2005/8/layout/orgChart1"/>
    <dgm:cxn modelId="{4EC6E43E-836A-456D-A935-4D35929B05CB}" type="presParOf" srcId="{155FCE85-C624-4795-AF28-734F0689DA1E}" destId="{97E9939A-8A01-48B6-8CC4-AF7E56350A3C}" srcOrd="13" destOrd="0" presId="urn:microsoft.com/office/officeart/2005/8/layout/orgChart1"/>
    <dgm:cxn modelId="{ED37F384-4D04-45AD-B153-337C1ADF7637}" type="presParOf" srcId="{97E9939A-8A01-48B6-8CC4-AF7E56350A3C}" destId="{2E689C94-F7D4-4948-9CD6-A0BB6712320B}" srcOrd="0" destOrd="0" presId="urn:microsoft.com/office/officeart/2005/8/layout/orgChart1"/>
    <dgm:cxn modelId="{3296B234-39DC-4BF8-B598-94CBE3AFA789}" type="presParOf" srcId="{2E689C94-F7D4-4948-9CD6-A0BB6712320B}" destId="{D4E37C25-9880-4118-B03D-DBEDBB2B8EEF}" srcOrd="0" destOrd="0" presId="urn:microsoft.com/office/officeart/2005/8/layout/orgChart1"/>
    <dgm:cxn modelId="{11F80D43-E695-4444-BD31-A38702B10FD6}" type="presParOf" srcId="{2E689C94-F7D4-4948-9CD6-A0BB6712320B}" destId="{368E36F3-F7B3-45F8-8DC7-4B5ADB319D44}" srcOrd="1" destOrd="0" presId="urn:microsoft.com/office/officeart/2005/8/layout/orgChart1"/>
    <dgm:cxn modelId="{733785F7-7D20-4EA1-BD50-9182A9F60825}" type="presParOf" srcId="{97E9939A-8A01-48B6-8CC4-AF7E56350A3C}" destId="{C6DC14EB-6468-4D97-9D08-8F51E9BB7023}" srcOrd="1" destOrd="0" presId="urn:microsoft.com/office/officeart/2005/8/layout/orgChart1"/>
    <dgm:cxn modelId="{C8D3B73D-37E8-475D-958B-4FCCD3DF0DE0}" type="presParOf" srcId="{97E9939A-8A01-48B6-8CC4-AF7E56350A3C}" destId="{EB83AC25-648A-4BBC-82E9-DA00D58D835B}" srcOrd="2" destOrd="0" presId="urn:microsoft.com/office/officeart/2005/8/layout/orgChart1"/>
    <dgm:cxn modelId="{6949ABE8-184C-401E-9C8C-7B64367B5041}" type="presParOf" srcId="{155FCE85-C624-4795-AF28-734F0689DA1E}" destId="{54170754-B5A0-4B67-987B-65E6B288D361}" srcOrd="14" destOrd="0" presId="urn:microsoft.com/office/officeart/2005/8/layout/orgChart1"/>
    <dgm:cxn modelId="{71AEDBF1-4758-4880-BE9A-8AB1A2C05879}" type="presParOf" srcId="{155FCE85-C624-4795-AF28-734F0689DA1E}" destId="{B37D9C87-9DE4-4B23-89D6-BFA977CD46F3}" srcOrd="15" destOrd="0" presId="urn:microsoft.com/office/officeart/2005/8/layout/orgChart1"/>
    <dgm:cxn modelId="{7342A6FB-1482-4E95-915A-B0D98E0F3323}" type="presParOf" srcId="{B37D9C87-9DE4-4B23-89D6-BFA977CD46F3}" destId="{47A64F25-0B33-4424-8081-CEA839ADD2D2}" srcOrd="0" destOrd="0" presId="urn:microsoft.com/office/officeart/2005/8/layout/orgChart1"/>
    <dgm:cxn modelId="{C41AB69E-0E19-4E31-8995-D421D0F54F9E}" type="presParOf" srcId="{47A64F25-0B33-4424-8081-CEA839ADD2D2}" destId="{E49DEC64-46F6-4F62-B3D3-B51947D72E7B}" srcOrd="0" destOrd="0" presId="urn:microsoft.com/office/officeart/2005/8/layout/orgChart1"/>
    <dgm:cxn modelId="{BA7DCBDA-0656-427F-834B-54255ED76F7C}" type="presParOf" srcId="{47A64F25-0B33-4424-8081-CEA839ADD2D2}" destId="{1D7F1791-500C-43A1-951F-A897F016030B}" srcOrd="1" destOrd="0" presId="urn:microsoft.com/office/officeart/2005/8/layout/orgChart1"/>
    <dgm:cxn modelId="{BA64FCA6-92A9-452C-8BB2-34BB8DEC514F}" type="presParOf" srcId="{B37D9C87-9DE4-4B23-89D6-BFA977CD46F3}" destId="{A9409478-BCE2-4157-B357-603043A9D9D1}" srcOrd="1" destOrd="0" presId="urn:microsoft.com/office/officeart/2005/8/layout/orgChart1"/>
    <dgm:cxn modelId="{B7DA0798-2231-466A-B74D-712F755840B3}" type="presParOf" srcId="{B37D9C87-9DE4-4B23-89D6-BFA977CD46F3}" destId="{9828B588-FE5A-4E61-BBF2-87E2F3073D67}" srcOrd="2" destOrd="0" presId="urn:microsoft.com/office/officeart/2005/8/layout/orgChart1"/>
    <dgm:cxn modelId="{2922CA71-8483-4895-BCAB-E90C344E9B70}" type="presParOf" srcId="{A9AE3E16-B011-40C3-B7AA-16880D6953AB}" destId="{75718D78-1F8D-49E8-B919-FD4CCE367DE4}" srcOrd="2" destOrd="0" presId="urn:microsoft.com/office/officeart/2005/8/layout/orgChart1"/>
    <dgm:cxn modelId="{F946085C-1164-40D9-A33B-07801A8CBC64}" type="presParOf" srcId="{3F4EF5FC-4CC1-41FC-8EA3-49368A26A8E1}" destId="{05BC413A-3563-4F1A-941D-529AB91C7E49}" srcOrd="2" destOrd="0" presId="urn:microsoft.com/office/officeart/2005/8/layout/orgChart1"/>
    <dgm:cxn modelId="{0FA24523-EC25-4DDD-A5DB-60CF829183D1}" type="presParOf" srcId="{05BC413A-3563-4F1A-941D-529AB91C7E49}" destId="{05718B55-966E-481A-B1CD-7646ACC70E67}" srcOrd="0" destOrd="0" presId="urn:microsoft.com/office/officeart/2005/8/layout/orgChart1"/>
    <dgm:cxn modelId="{592B34B5-E053-4500-BAA9-49155520378C}" type="presParOf" srcId="{05BC413A-3563-4F1A-941D-529AB91C7E49}" destId="{6CEC7EBC-A8EB-41A7-8B04-D780867C880E}" srcOrd="1" destOrd="0" presId="urn:microsoft.com/office/officeart/2005/8/layout/orgChart1"/>
    <dgm:cxn modelId="{FECA6049-9D5F-4783-83ED-C8AC28E7873F}" type="presParOf" srcId="{6CEC7EBC-A8EB-41A7-8B04-D780867C880E}" destId="{FCEA6497-A107-4673-A859-10A12F3207DF}" srcOrd="0" destOrd="0" presId="urn:microsoft.com/office/officeart/2005/8/layout/orgChart1"/>
    <dgm:cxn modelId="{B0C52293-EE7A-4CC1-8895-BB8AEB28DDD0}" type="presParOf" srcId="{FCEA6497-A107-4673-A859-10A12F3207DF}" destId="{BE3E08EE-07E1-41BC-B274-9A9FD5AFC91A}" srcOrd="0" destOrd="0" presId="urn:microsoft.com/office/officeart/2005/8/layout/orgChart1"/>
    <dgm:cxn modelId="{8C5DC41D-C631-44B6-AA80-90B12F38D306}" type="presParOf" srcId="{FCEA6497-A107-4673-A859-10A12F3207DF}" destId="{21B00444-3D0B-47E0-B758-3A62337D71ED}" srcOrd="1" destOrd="0" presId="urn:microsoft.com/office/officeart/2005/8/layout/orgChart1"/>
    <dgm:cxn modelId="{D93A787B-4764-43F6-8A96-BCA5FDD344AC}" type="presParOf" srcId="{6CEC7EBC-A8EB-41A7-8B04-D780867C880E}" destId="{3A40A6BC-DB3C-411D-96FB-50DC4E3FB3C5}" srcOrd="1" destOrd="0" presId="urn:microsoft.com/office/officeart/2005/8/layout/orgChart1"/>
    <dgm:cxn modelId="{1A7D3950-C6EF-4031-8925-FE8E65BC92D2}" type="presParOf" srcId="{6CEC7EBC-A8EB-41A7-8B04-D780867C880E}" destId="{85BCB62E-8FD3-4662-919E-1803E26D5236}" srcOrd="2" destOrd="0" presId="urn:microsoft.com/office/officeart/2005/8/layout/orgChart1"/>
    <dgm:cxn modelId="{40B77A5F-64FA-4D29-BAE9-47D43E61FA66}" type="presParOf" srcId="{C937F85E-521D-477B-AEAE-32EC4E2F0394}" destId="{784763D4-CC33-422C-91FD-06997110BCC5}" srcOrd="1" destOrd="0" presId="urn:microsoft.com/office/officeart/2005/8/layout/orgChart1"/>
    <dgm:cxn modelId="{3FEA05C4-750E-4538-A85D-1C7498441F08}" type="presParOf" srcId="{784763D4-CC33-422C-91FD-06997110BCC5}" destId="{BB8F36E0-838C-432D-9BAA-4EAE8CA4C2D3}" srcOrd="0" destOrd="0" presId="urn:microsoft.com/office/officeart/2005/8/layout/orgChart1"/>
    <dgm:cxn modelId="{5375B971-6C26-49EE-B691-FE875CEBEA63}" type="presParOf" srcId="{BB8F36E0-838C-432D-9BAA-4EAE8CA4C2D3}" destId="{13DBAA4B-BF4D-4A68-9CAC-BD9431B2EF87}" srcOrd="0" destOrd="0" presId="urn:microsoft.com/office/officeart/2005/8/layout/orgChart1"/>
    <dgm:cxn modelId="{975E2B60-1E61-49A1-8106-7C25398BB4D8}" type="presParOf" srcId="{BB8F36E0-838C-432D-9BAA-4EAE8CA4C2D3}" destId="{84DF5BC6-4F10-4386-B552-AB0E5CDA20DF}" srcOrd="1" destOrd="0" presId="urn:microsoft.com/office/officeart/2005/8/layout/orgChart1"/>
    <dgm:cxn modelId="{BEC1B369-9A73-42AF-A512-9982A9D7C093}" type="presParOf" srcId="{784763D4-CC33-422C-91FD-06997110BCC5}" destId="{E85C87C8-A4EE-4B54-841E-C32448128715}" srcOrd="1" destOrd="0" presId="urn:microsoft.com/office/officeart/2005/8/layout/orgChart1"/>
    <dgm:cxn modelId="{7A14D414-6427-47A1-A529-459F0C5A2B99}" type="presParOf" srcId="{784763D4-CC33-422C-91FD-06997110BCC5}" destId="{57692F8B-B122-42C1-90C7-D63C02D7CFF4}" srcOrd="2" destOrd="0" presId="urn:microsoft.com/office/officeart/2005/8/layout/orgChart1"/>
    <dgm:cxn modelId="{F3A49E53-07DC-4D1B-BE63-71BCE33A113D}" type="presParOf" srcId="{C937F85E-521D-477B-AEAE-32EC4E2F0394}" destId="{2387D1C7-03BA-4D25-B90F-33D9EE2A536C}" srcOrd="2" destOrd="0" presId="urn:microsoft.com/office/officeart/2005/8/layout/orgChart1"/>
    <dgm:cxn modelId="{42FF045B-1C05-4E69-891B-B10C0B67EFEF}" type="presParOf" srcId="{2387D1C7-03BA-4D25-B90F-33D9EE2A536C}" destId="{4E9499F7-506D-44BA-8FD6-4A43CE695BFC}" srcOrd="0" destOrd="0" presId="urn:microsoft.com/office/officeart/2005/8/layout/orgChart1"/>
    <dgm:cxn modelId="{93148E7A-954A-4C52-B099-7F4F5C5CA5E2}" type="presParOf" srcId="{4E9499F7-506D-44BA-8FD6-4A43CE695BFC}" destId="{DD1AEF04-5723-4337-8C35-B5055CD2A225}" srcOrd="0" destOrd="0" presId="urn:microsoft.com/office/officeart/2005/8/layout/orgChart1"/>
    <dgm:cxn modelId="{4C4F7DE9-688E-466B-97C7-D9782F11DC3C}" type="presParOf" srcId="{4E9499F7-506D-44BA-8FD6-4A43CE695BFC}" destId="{4E6DC73B-5E76-4F8D-9F7A-E1D55ED934A4}" srcOrd="1" destOrd="0" presId="urn:microsoft.com/office/officeart/2005/8/layout/orgChart1"/>
    <dgm:cxn modelId="{755EAC37-AB85-4B9E-9DB9-7FF6B64284EE}" type="presParOf" srcId="{2387D1C7-03BA-4D25-B90F-33D9EE2A536C}" destId="{3C60F60A-6DDA-4EB7-B843-6C4C36FC2D92}" srcOrd="1" destOrd="0" presId="urn:microsoft.com/office/officeart/2005/8/layout/orgChart1"/>
    <dgm:cxn modelId="{DDBA1914-9F1A-47A1-81C9-91ABC2EA131C}" type="presParOf" srcId="{2387D1C7-03BA-4D25-B90F-33D9EE2A536C}" destId="{01D98A44-C86F-4DBC-A9E0-AA36CCA2C37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718B55-966E-481A-B1CD-7646ACC70E67}">
      <dsp:nvSpPr>
        <dsp:cNvPr id="0" name=""/>
        <dsp:cNvSpPr/>
      </dsp:nvSpPr>
      <dsp:spPr>
        <a:xfrm>
          <a:off x="5471306" y="750996"/>
          <a:ext cx="442943" cy="277361"/>
        </a:xfrm>
        <a:custGeom>
          <a:avLst/>
          <a:gdLst/>
          <a:ahLst/>
          <a:cxnLst/>
          <a:rect l="0" t="0" r="0" b="0"/>
          <a:pathLst>
            <a:path>
              <a:moveTo>
                <a:pt x="442943" y="0"/>
              </a:moveTo>
              <a:lnTo>
                <a:pt x="442943" y="277361"/>
              </a:lnTo>
              <a:lnTo>
                <a:pt x="0" y="27736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170754-B5A0-4B67-987B-65E6B288D361}">
      <dsp:nvSpPr>
        <dsp:cNvPr id="0" name=""/>
        <dsp:cNvSpPr/>
      </dsp:nvSpPr>
      <dsp:spPr>
        <a:xfrm>
          <a:off x="9884298" y="2090952"/>
          <a:ext cx="439078" cy="36506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0633"/>
              </a:lnTo>
              <a:lnTo>
                <a:pt x="439078" y="3650633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428346-D552-43D0-B7A5-EB62FA5DEBF2}">
      <dsp:nvSpPr>
        <dsp:cNvPr id="0" name=""/>
        <dsp:cNvSpPr/>
      </dsp:nvSpPr>
      <dsp:spPr>
        <a:xfrm>
          <a:off x="9491797" y="2090952"/>
          <a:ext cx="392500" cy="3650496"/>
        </a:xfrm>
        <a:custGeom>
          <a:avLst/>
          <a:gdLst/>
          <a:ahLst/>
          <a:cxnLst/>
          <a:rect l="0" t="0" r="0" b="0"/>
          <a:pathLst>
            <a:path>
              <a:moveTo>
                <a:pt x="392500" y="0"/>
              </a:moveTo>
              <a:lnTo>
                <a:pt x="392500" y="3650496"/>
              </a:lnTo>
              <a:lnTo>
                <a:pt x="0" y="365049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DC2417-A24D-4FC4-8889-C6C3F54EBCCC}">
      <dsp:nvSpPr>
        <dsp:cNvPr id="0" name=""/>
        <dsp:cNvSpPr/>
      </dsp:nvSpPr>
      <dsp:spPr>
        <a:xfrm>
          <a:off x="9884298" y="2090952"/>
          <a:ext cx="439078" cy="2707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7664"/>
              </a:lnTo>
              <a:lnTo>
                <a:pt x="439078" y="270766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856304-7F32-4847-9DDB-0E98F106ABC2}">
      <dsp:nvSpPr>
        <dsp:cNvPr id="0" name=""/>
        <dsp:cNvSpPr/>
      </dsp:nvSpPr>
      <dsp:spPr>
        <a:xfrm>
          <a:off x="9525089" y="2090952"/>
          <a:ext cx="359208" cy="2703741"/>
        </a:xfrm>
        <a:custGeom>
          <a:avLst/>
          <a:gdLst/>
          <a:ahLst/>
          <a:cxnLst/>
          <a:rect l="0" t="0" r="0" b="0"/>
          <a:pathLst>
            <a:path>
              <a:moveTo>
                <a:pt x="359208" y="0"/>
              </a:moveTo>
              <a:lnTo>
                <a:pt x="359208" y="2703741"/>
              </a:lnTo>
              <a:lnTo>
                <a:pt x="0" y="270374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772E00-0B62-4FC8-A75F-C4AB364A8CC4}">
      <dsp:nvSpPr>
        <dsp:cNvPr id="0" name=""/>
        <dsp:cNvSpPr/>
      </dsp:nvSpPr>
      <dsp:spPr>
        <a:xfrm>
          <a:off x="9884298" y="2090952"/>
          <a:ext cx="439078" cy="19278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7828"/>
              </a:lnTo>
              <a:lnTo>
                <a:pt x="439078" y="192782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826B38-4196-4271-83FF-67C8EE4222DF}">
      <dsp:nvSpPr>
        <dsp:cNvPr id="0" name=""/>
        <dsp:cNvSpPr/>
      </dsp:nvSpPr>
      <dsp:spPr>
        <a:xfrm>
          <a:off x="9471917" y="2090952"/>
          <a:ext cx="412380" cy="1919769"/>
        </a:xfrm>
        <a:custGeom>
          <a:avLst/>
          <a:gdLst/>
          <a:ahLst/>
          <a:cxnLst/>
          <a:rect l="0" t="0" r="0" b="0"/>
          <a:pathLst>
            <a:path>
              <a:moveTo>
                <a:pt x="412380" y="0"/>
              </a:moveTo>
              <a:lnTo>
                <a:pt x="412380" y="1919769"/>
              </a:lnTo>
              <a:lnTo>
                <a:pt x="0" y="191976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9FB8EB-D269-461B-9FAD-DF3B4C69AAB2}">
      <dsp:nvSpPr>
        <dsp:cNvPr id="0" name=""/>
        <dsp:cNvSpPr/>
      </dsp:nvSpPr>
      <dsp:spPr>
        <a:xfrm>
          <a:off x="9884298" y="2090952"/>
          <a:ext cx="439078" cy="10288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818"/>
              </a:lnTo>
              <a:lnTo>
                <a:pt x="439078" y="102881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6D439-AFD4-4430-91C3-97A59890DB59}">
      <dsp:nvSpPr>
        <dsp:cNvPr id="0" name=""/>
        <dsp:cNvSpPr/>
      </dsp:nvSpPr>
      <dsp:spPr>
        <a:xfrm>
          <a:off x="9482338" y="2090952"/>
          <a:ext cx="401960" cy="1028818"/>
        </a:xfrm>
        <a:custGeom>
          <a:avLst/>
          <a:gdLst/>
          <a:ahLst/>
          <a:cxnLst/>
          <a:rect l="0" t="0" r="0" b="0"/>
          <a:pathLst>
            <a:path>
              <a:moveTo>
                <a:pt x="401960" y="0"/>
              </a:moveTo>
              <a:lnTo>
                <a:pt x="401960" y="1028818"/>
              </a:lnTo>
              <a:lnTo>
                <a:pt x="0" y="102881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BB183B-B3A8-4913-9580-8FD0CAA41B23}">
      <dsp:nvSpPr>
        <dsp:cNvPr id="0" name=""/>
        <dsp:cNvSpPr/>
      </dsp:nvSpPr>
      <dsp:spPr>
        <a:xfrm>
          <a:off x="5914249" y="750996"/>
          <a:ext cx="3970048" cy="7606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5988"/>
              </a:lnTo>
              <a:lnTo>
                <a:pt x="3970048" y="635988"/>
              </a:lnTo>
              <a:lnTo>
                <a:pt x="3970048" y="76061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E1700-F99F-44C3-ABCD-1CB94DB36AAB}">
      <dsp:nvSpPr>
        <dsp:cNvPr id="0" name=""/>
        <dsp:cNvSpPr/>
      </dsp:nvSpPr>
      <dsp:spPr>
        <a:xfrm>
          <a:off x="7006652" y="2087943"/>
          <a:ext cx="304612" cy="383284"/>
        </a:xfrm>
        <a:custGeom>
          <a:avLst/>
          <a:gdLst/>
          <a:ahLst/>
          <a:cxnLst/>
          <a:rect l="0" t="0" r="0" b="0"/>
          <a:pathLst>
            <a:path>
              <a:moveTo>
                <a:pt x="304612" y="0"/>
              </a:moveTo>
              <a:lnTo>
                <a:pt x="304612" y="383284"/>
              </a:lnTo>
              <a:lnTo>
                <a:pt x="0" y="38328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193F4A-5D2D-4E36-88A6-77A413A63A95}">
      <dsp:nvSpPr>
        <dsp:cNvPr id="0" name=""/>
        <dsp:cNvSpPr/>
      </dsp:nvSpPr>
      <dsp:spPr>
        <a:xfrm>
          <a:off x="7311264" y="2087943"/>
          <a:ext cx="332325" cy="3832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3284"/>
              </a:lnTo>
              <a:lnTo>
                <a:pt x="332325" y="38328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951DB4-46B7-43D0-823F-883DF04EF80D}">
      <dsp:nvSpPr>
        <dsp:cNvPr id="0" name=""/>
        <dsp:cNvSpPr/>
      </dsp:nvSpPr>
      <dsp:spPr>
        <a:xfrm>
          <a:off x="5914249" y="750996"/>
          <a:ext cx="1397015" cy="743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8885"/>
              </a:lnTo>
              <a:lnTo>
                <a:pt x="1397015" y="618885"/>
              </a:lnTo>
              <a:lnTo>
                <a:pt x="1397015" y="74350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922774-9E95-4DB7-B4AA-2594917A2AB9}">
      <dsp:nvSpPr>
        <dsp:cNvPr id="0" name=""/>
        <dsp:cNvSpPr/>
      </dsp:nvSpPr>
      <dsp:spPr>
        <a:xfrm>
          <a:off x="4661594" y="750996"/>
          <a:ext cx="1252655" cy="734956"/>
        </a:xfrm>
        <a:custGeom>
          <a:avLst/>
          <a:gdLst/>
          <a:ahLst/>
          <a:cxnLst/>
          <a:rect l="0" t="0" r="0" b="0"/>
          <a:pathLst>
            <a:path>
              <a:moveTo>
                <a:pt x="1252655" y="0"/>
              </a:moveTo>
              <a:lnTo>
                <a:pt x="1252655" y="610334"/>
              </a:lnTo>
              <a:lnTo>
                <a:pt x="0" y="610334"/>
              </a:lnTo>
              <a:lnTo>
                <a:pt x="0" y="73495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262E29-9E9A-434F-8C99-9528BE2D4DB4}">
      <dsp:nvSpPr>
        <dsp:cNvPr id="0" name=""/>
        <dsp:cNvSpPr/>
      </dsp:nvSpPr>
      <dsp:spPr>
        <a:xfrm>
          <a:off x="2283321" y="2079398"/>
          <a:ext cx="1885836" cy="4059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5959"/>
              </a:lnTo>
              <a:lnTo>
                <a:pt x="1885836" y="405959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434275-915E-43A1-842D-6095FB55EC1F}">
      <dsp:nvSpPr>
        <dsp:cNvPr id="0" name=""/>
        <dsp:cNvSpPr/>
      </dsp:nvSpPr>
      <dsp:spPr>
        <a:xfrm>
          <a:off x="2283321" y="2079398"/>
          <a:ext cx="371350" cy="401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1693"/>
              </a:lnTo>
              <a:lnTo>
                <a:pt x="371350" y="401693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EC75EA-37E7-4C99-91F8-3FAC6F493B87}">
      <dsp:nvSpPr>
        <dsp:cNvPr id="0" name=""/>
        <dsp:cNvSpPr/>
      </dsp:nvSpPr>
      <dsp:spPr>
        <a:xfrm>
          <a:off x="4164073" y="3404583"/>
          <a:ext cx="574128" cy="254609"/>
        </a:xfrm>
        <a:custGeom>
          <a:avLst/>
          <a:gdLst/>
          <a:ahLst/>
          <a:cxnLst/>
          <a:rect l="0" t="0" r="0" b="0"/>
          <a:pathLst>
            <a:path>
              <a:moveTo>
                <a:pt x="574128" y="0"/>
              </a:moveTo>
              <a:lnTo>
                <a:pt x="574128" y="254609"/>
              </a:lnTo>
              <a:lnTo>
                <a:pt x="0" y="25460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973802-51CC-44FB-A36E-C63F2411F9F5}">
      <dsp:nvSpPr>
        <dsp:cNvPr id="0" name=""/>
        <dsp:cNvSpPr/>
      </dsp:nvSpPr>
      <dsp:spPr>
        <a:xfrm>
          <a:off x="4738201" y="3404583"/>
          <a:ext cx="565322" cy="2019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9034"/>
              </a:lnTo>
              <a:lnTo>
                <a:pt x="565322" y="2019034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98AA1E-31E6-4204-AED8-B86334E50B99}">
      <dsp:nvSpPr>
        <dsp:cNvPr id="0" name=""/>
        <dsp:cNvSpPr/>
      </dsp:nvSpPr>
      <dsp:spPr>
        <a:xfrm>
          <a:off x="4267105" y="3404583"/>
          <a:ext cx="471095" cy="2016725"/>
        </a:xfrm>
        <a:custGeom>
          <a:avLst/>
          <a:gdLst/>
          <a:ahLst/>
          <a:cxnLst/>
          <a:rect l="0" t="0" r="0" b="0"/>
          <a:pathLst>
            <a:path>
              <a:moveTo>
                <a:pt x="471095" y="0"/>
              </a:moveTo>
              <a:lnTo>
                <a:pt x="471095" y="2016725"/>
              </a:lnTo>
              <a:lnTo>
                <a:pt x="0" y="201672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7B040D-0E0E-418E-867A-84FFDEB82C1D}">
      <dsp:nvSpPr>
        <dsp:cNvPr id="0" name=""/>
        <dsp:cNvSpPr/>
      </dsp:nvSpPr>
      <dsp:spPr>
        <a:xfrm>
          <a:off x="4738201" y="3404583"/>
          <a:ext cx="565322" cy="8312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1259"/>
              </a:lnTo>
              <a:lnTo>
                <a:pt x="565322" y="831259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218203-FB15-4907-87EE-CF9F2E0A6EBB}">
      <dsp:nvSpPr>
        <dsp:cNvPr id="0" name=""/>
        <dsp:cNvSpPr/>
      </dsp:nvSpPr>
      <dsp:spPr>
        <a:xfrm>
          <a:off x="4295840" y="3404583"/>
          <a:ext cx="442361" cy="831853"/>
        </a:xfrm>
        <a:custGeom>
          <a:avLst/>
          <a:gdLst/>
          <a:ahLst/>
          <a:cxnLst/>
          <a:rect l="0" t="0" r="0" b="0"/>
          <a:pathLst>
            <a:path>
              <a:moveTo>
                <a:pt x="442361" y="0"/>
              </a:moveTo>
              <a:lnTo>
                <a:pt x="442361" y="831853"/>
              </a:lnTo>
              <a:lnTo>
                <a:pt x="0" y="83185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B44060-69D8-4C2D-BC61-97C73B360454}">
      <dsp:nvSpPr>
        <dsp:cNvPr id="0" name=""/>
        <dsp:cNvSpPr/>
      </dsp:nvSpPr>
      <dsp:spPr>
        <a:xfrm>
          <a:off x="2283321" y="2079398"/>
          <a:ext cx="1648597" cy="10284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465"/>
              </a:lnTo>
              <a:lnTo>
                <a:pt x="1648597" y="102846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B60FDC-5670-466D-A9DE-CC51DC939E05}">
      <dsp:nvSpPr>
        <dsp:cNvPr id="0" name=""/>
        <dsp:cNvSpPr/>
      </dsp:nvSpPr>
      <dsp:spPr>
        <a:xfrm>
          <a:off x="1160392" y="3405681"/>
          <a:ext cx="302642" cy="20605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0551"/>
              </a:lnTo>
              <a:lnTo>
                <a:pt x="302642" y="20605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903A75-B223-4483-8559-9856120217ED}">
      <dsp:nvSpPr>
        <dsp:cNvPr id="0" name=""/>
        <dsp:cNvSpPr/>
      </dsp:nvSpPr>
      <dsp:spPr>
        <a:xfrm>
          <a:off x="1015184" y="3405681"/>
          <a:ext cx="145207" cy="2060551"/>
        </a:xfrm>
        <a:custGeom>
          <a:avLst/>
          <a:gdLst/>
          <a:ahLst/>
          <a:cxnLst/>
          <a:rect l="0" t="0" r="0" b="0"/>
          <a:pathLst>
            <a:path>
              <a:moveTo>
                <a:pt x="145207" y="0"/>
              </a:moveTo>
              <a:lnTo>
                <a:pt x="145207" y="2060551"/>
              </a:lnTo>
              <a:lnTo>
                <a:pt x="0" y="20605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7AB635-09C1-4EEE-84C3-B6CDCAB91E42}">
      <dsp:nvSpPr>
        <dsp:cNvPr id="0" name=""/>
        <dsp:cNvSpPr/>
      </dsp:nvSpPr>
      <dsp:spPr>
        <a:xfrm>
          <a:off x="1955019" y="2079398"/>
          <a:ext cx="328302" cy="1029563"/>
        </a:xfrm>
        <a:custGeom>
          <a:avLst/>
          <a:gdLst/>
          <a:ahLst/>
          <a:cxnLst/>
          <a:rect l="0" t="0" r="0" b="0"/>
          <a:pathLst>
            <a:path>
              <a:moveTo>
                <a:pt x="328302" y="0"/>
              </a:moveTo>
              <a:lnTo>
                <a:pt x="328302" y="1029563"/>
              </a:lnTo>
              <a:lnTo>
                <a:pt x="0" y="1029563"/>
              </a:lnTo>
            </a:path>
          </a:pathLst>
        </a:custGeom>
        <a:noFill/>
        <a:ln w="12700" cap="flat" cmpd="sng" algn="ctr"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E1F4A5-DC5E-4CA9-AAEF-B81A08C45CD4}">
      <dsp:nvSpPr>
        <dsp:cNvPr id="0" name=""/>
        <dsp:cNvSpPr/>
      </dsp:nvSpPr>
      <dsp:spPr>
        <a:xfrm>
          <a:off x="2283321" y="750996"/>
          <a:ext cx="3630927" cy="734962"/>
        </a:xfrm>
        <a:custGeom>
          <a:avLst/>
          <a:gdLst/>
          <a:ahLst/>
          <a:cxnLst/>
          <a:rect l="0" t="0" r="0" b="0"/>
          <a:pathLst>
            <a:path>
              <a:moveTo>
                <a:pt x="3630927" y="0"/>
              </a:moveTo>
              <a:lnTo>
                <a:pt x="3630927" y="610340"/>
              </a:lnTo>
              <a:lnTo>
                <a:pt x="0" y="610340"/>
              </a:lnTo>
              <a:lnTo>
                <a:pt x="0" y="73496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DB9ADF-EBB5-48B7-86BD-3F3467E17700}">
      <dsp:nvSpPr>
        <dsp:cNvPr id="0" name=""/>
        <dsp:cNvSpPr/>
      </dsp:nvSpPr>
      <dsp:spPr>
        <a:xfrm>
          <a:off x="5029200" y="202355"/>
          <a:ext cx="1770098" cy="548640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Interim Dean </a:t>
          </a:r>
          <a:br>
            <a:rPr lang="en-US" sz="1100" b="1" kern="1200" dirty="0"/>
          </a:br>
          <a:r>
            <a:rPr lang="en-US" sz="1100" b="1" kern="1200" dirty="0"/>
            <a:t>Brenda Wiles</a:t>
          </a:r>
        </a:p>
      </dsp:txBody>
      <dsp:txXfrm>
        <a:off x="5029200" y="202355"/>
        <a:ext cx="1770098" cy="548640"/>
      </dsp:txXfrm>
    </dsp:sp>
    <dsp:sp modelId="{2126A184-7266-4240-87F8-EFF2CEFE5F08}">
      <dsp:nvSpPr>
        <dsp:cNvPr id="0" name=""/>
        <dsp:cNvSpPr/>
      </dsp:nvSpPr>
      <dsp:spPr>
        <a:xfrm>
          <a:off x="1280154" y="1485958"/>
          <a:ext cx="2006334" cy="593439"/>
        </a:xfrm>
        <a:prstGeom prst="rect">
          <a:avLst/>
        </a:prstGeom>
        <a:gradFill rotWithShape="0">
          <a:gsLst>
            <a:gs pos="500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/>
            <a:t>Associate Dean –Undergraduate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/>
            <a:t>Brenda Wiles</a:t>
          </a:r>
          <a:endParaRPr lang="en-US" sz="800" b="1" kern="1200" dirty="0"/>
        </a:p>
      </dsp:txBody>
      <dsp:txXfrm>
        <a:off x="1280154" y="1485958"/>
        <a:ext cx="2006334" cy="593439"/>
      </dsp:txXfrm>
    </dsp:sp>
    <dsp:sp modelId="{F8A7A56F-84E4-41B3-9E90-E3FB475CDD0A}">
      <dsp:nvSpPr>
        <dsp:cNvPr id="0" name=""/>
        <dsp:cNvSpPr/>
      </dsp:nvSpPr>
      <dsp:spPr>
        <a:xfrm>
          <a:off x="365765" y="2812242"/>
          <a:ext cx="1589253" cy="59343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/>
            <a:t>Chair-BSN-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/>
            <a:t>Tim Curl</a:t>
          </a:r>
        </a:p>
      </dsp:txBody>
      <dsp:txXfrm>
        <a:off x="365765" y="2812242"/>
        <a:ext cx="1589253" cy="593439"/>
      </dsp:txXfrm>
    </dsp:sp>
    <dsp:sp modelId="{99B8E881-469D-4BB5-8123-C563E7F93B01}">
      <dsp:nvSpPr>
        <dsp:cNvPr id="0" name=""/>
        <dsp:cNvSpPr/>
      </dsp:nvSpPr>
      <dsp:spPr>
        <a:xfrm>
          <a:off x="0" y="5169513"/>
          <a:ext cx="1015184" cy="59343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Faculty</a:t>
          </a:r>
        </a:p>
      </dsp:txBody>
      <dsp:txXfrm>
        <a:off x="0" y="5169513"/>
        <a:ext cx="1015184" cy="593439"/>
      </dsp:txXfrm>
    </dsp:sp>
    <dsp:sp modelId="{629EF6C9-7EBF-4150-8D9A-A9AD784FD7BA}">
      <dsp:nvSpPr>
        <dsp:cNvPr id="0" name=""/>
        <dsp:cNvSpPr/>
      </dsp:nvSpPr>
      <dsp:spPr>
        <a:xfrm>
          <a:off x="1463034" y="5169513"/>
          <a:ext cx="1024703" cy="59343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Faculty</a:t>
          </a:r>
        </a:p>
      </dsp:txBody>
      <dsp:txXfrm>
        <a:off x="1463034" y="5169513"/>
        <a:ext cx="1024703" cy="593439"/>
      </dsp:txXfrm>
    </dsp:sp>
    <dsp:sp modelId="{50036559-06B1-4E7A-80C2-182EE9FFBF7E}">
      <dsp:nvSpPr>
        <dsp:cNvPr id="0" name=""/>
        <dsp:cNvSpPr/>
      </dsp:nvSpPr>
      <dsp:spPr>
        <a:xfrm>
          <a:off x="3931919" y="2811144"/>
          <a:ext cx="1612564" cy="59343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/>
            <a:t>Chair-</a:t>
          </a:r>
          <a:r>
            <a:rPr lang="en-US" sz="800" b="1" kern="1200" dirty="0" err="1"/>
            <a:t>ABSN</a:t>
          </a:r>
          <a:endParaRPr lang="en-US" sz="800" b="1" kern="1200" dirty="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/>
            <a:t>Beth Schultz</a:t>
          </a:r>
        </a:p>
      </dsp:txBody>
      <dsp:txXfrm>
        <a:off x="3931919" y="2811144"/>
        <a:ext cx="1612564" cy="593439"/>
      </dsp:txXfrm>
    </dsp:sp>
    <dsp:sp modelId="{6E41FCF6-76BB-4A61-9D9C-8518C7A4E5F5}">
      <dsp:nvSpPr>
        <dsp:cNvPr id="0" name=""/>
        <dsp:cNvSpPr/>
      </dsp:nvSpPr>
      <dsp:spPr>
        <a:xfrm>
          <a:off x="3108961" y="3939717"/>
          <a:ext cx="1186878" cy="593439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Site Liaison-Columbus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Kelly Muresan</a:t>
          </a:r>
        </a:p>
      </dsp:txBody>
      <dsp:txXfrm>
        <a:off x="3108961" y="3939717"/>
        <a:ext cx="1186878" cy="593439"/>
      </dsp:txXfrm>
    </dsp:sp>
    <dsp:sp modelId="{2EDFF35A-8F96-489F-A343-79FA059BF634}">
      <dsp:nvSpPr>
        <dsp:cNvPr id="0" name=""/>
        <dsp:cNvSpPr/>
      </dsp:nvSpPr>
      <dsp:spPr>
        <a:xfrm>
          <a:off x="5303523" y="3939123"/>
          <a:ext cx="1186878" cy="593439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Site Liaison-Cleveland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Deanna Jenkins</a:t>
          </a:r>
        </a:p>
      </dsp:txBody>
      <dsp:txXfrm>
        <a:off x="5303523" y="3939123"/>
        <a:ext cx="1186878" cy="593439"/>
      </dsp:txXfrm>
    </dsp:sp>
    <dsp:sp modelId="{2B64ABAF-1058-46AD-89E0-34D405E1F7A7}">
      <dsp:nvSpPr>
        <dsp:cNvPr id="0" name=""/>
        <dsp:cNvSpPr/>
      </dsp:nvSpPr>
      <dsp:spPr>
        <a:xfrm>
          <a:off x="3108961" y="5124589"/>
          <a:ext cx="1158144" cy="59343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Faculty^</a:t>
          </a:r>
        </a:p>
      </dsp:txBody>
      <dsp:txXfrm>
        <a:off x="3108961" y="5124589"/>
        <a:ext cx="1158144" cy="593439"/>
      </dsp:txXfrm>
    </dsp:sp>
    <dsp:sp modelId="{4AA67C25-8F43-4564-9198-0460193288C6}">
      <dsp:nvSpPr>
        <dsp:cNvPr id="0" name=""/>
        <dsp:cNvSpPr/>
      </dsp:nvSpPr>
      <dsp:spPr>
        <a:xfrm>
          <a:off x="5303523" y="5126898"/>
          <a:ext cx="1158144" cy="59343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Faculty^</a:t>
          </a:r>
        </a:p>
      </dsp:txBody>
      <dsp:txXfrm>
        <a:off x="5303523" y="5126898"/>
        <a:ext cx="1158144" cy="593439"/>
      </dsp:txXfrm>
    </dsp:sp>
    <dsp:sp modelId="{6070B56D-8E0B-45ED-910A-7303CF045900}">
      <dsp:nvSpPr>
        <dsp:cNvPr id="0" name=""/>
        <dsp:cNvSpPr/>
      </dsp:nvSpPr>
      <dsp:spPr>
        <a:xfrm>
          <a:off x="3108961" y="3487145"/>
          <a:ext cx="1055111" cy="344093"/>
        </a:xfrm>
        <a:prstGeom prst="rect">
          <a:avLst/>
        </a:prstGeom>
        <a:solidFill>
          <a:schemeClr val="bg1">
            <a:lumMod val="8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Admin II Rebekah Friedhoff</a:t>
          </a:r>
        </a:p>
      </dsp:txBody>
      <dsp:txXfrm>
        <a:off x="3108961" y="3487145"/>
        <a:ext cx="1055111" cy="344093"/>
      </dsp:txXfrm>
    </dsp:sp>
    <dsp:sp modelId="{FF104BAD-E595-46BE-A268-33FA1676FC7A}">
      <dsp:nvSpPr>
        <dsp:cNvPr id="0" name=""/>
        <dsp:cNvSpPr/>
      </dsp:nvSpPr>
      <dsp:spPr>
        <a:xfrm>
          <a:off x="2654672" y="2346807"/>
          <a:ext cx="1139130" cy="268566"/>
        </a:xfrm>
        <a:prstGeom prst="rect">
          <a:avLst/>
        </a:prstGeom>
        <a:solidFill>
          <a:schemeClr val="bg2">
            <a:lumMod val="9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Compliance Coord.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Rhonda Ryan</a:t>
          </a:r>
        </a:p>
      </dsp:txBody>
      <dsp:txXfrm>
        <a:off x="2654672" y="2346807"/>
        <a:ext cx="1139130" cy="268566"/>
      </dsp:txXfrm>
    </dsp:sp>
    <dsp:sp modelId="{145B057D-BC58-49B8-87C8-65515AA1B1E2}">
      <dsp:nvSpPr>
        <dsp:cNvPr id="0" name=""/>
        <dsp:cNvSpPr/>
      </dsp:nvSpPr>
      <dsp:spPr>
        <a:xfrm>
          <a:off x="4169158" y="2340600"/>
          <a:ext cx="1041236" cy="289515"/>
        </a:xfrm>
        <a:prstGeom prst="rect">
          <a:avLst/>
        </a:prstGeom>
        <a:solidFill>
          <a:schemeClr val="bg2">
            <a:lumMod val="9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Admin Assist II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Jennifer Heindl</a:t>
          </a:r>
        </a:p>
      </dsp:txBody>
      <dsp:txXfrm>
        <a:off x="4169158" y="2340600"/>
        <a:ext cx="1041236" cy="289515"/>
      </dsp:txXfrm>
    </dsp:sp>
    <dsp:sp modelId="{EB07D896-03A8-4647-8D7C-41AAB10D7BAF}">
      <dsp:nvSpPr>
        <dsp:cNvPr id="0" name=""/>
        <dsp:cNvSpPr/>
      </dsp:nvSpPr>
      <dsp:spPr>
        <a:xfrm>
          <a:off x="3657602" y="1485952"/>
          <a:ext cx="2007984" cy="59343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/>
            <a:t>Assistant Dean-Financial Affairs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/>
            <a:t>Keith Moore</a:t>
          </a:r>
        </a:p>
      </dsp:txBody>
      <dsp:txXfrm>
        <a:off x="3657602" y="1485952"/>
        <a:ext cx="2007984" cy="593439"/>
      </dsp:txXfrm>
    </dsp:sp>
    <dsp:sp modelId="{58CCB58D-F300-4145-A7AF-28504D89B627}">
      <dsp:nvSpPr>
        <dsp:cNvPr id="0" name=""/>
        <dsp:cNvSpPr/>
      </dsp:nvSpPr>
      <dsp:spPr>
        <a:xfrm>
          <a:off x="6307272" y="1494504"/>
          <a:ext cx="2007984" cy="59343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/>
            <a:t>Assistant Dean-Student Affairs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/>
            <a:t>Marilyn Gomez</a:t>
          </a:r>
        </a:p>
      </dsp:txBody>
      <dsp:txXfrm>
        <a:off x="6307272" y="1494504"/>
        <a:ext cx="2007984" cy="593439"/>
      </dsp:txXfrm>
    </dsp:sp>
    <dsp:sp modelId="{87C22FDD-D3E4-44F5-B3FC-DF3B573ECEED}">
      <dsp:nvSpPr>
        <dsp:cNvPr id="0" name=""/>
        <dsp:cNvSpPr/>
      </dsp:nvSpPr>
      <dsp:spPr>
        <a:xfrm>
          <a:off x="7643590" y="2327081"/>
          <a:ext cx="1144815" cy="288292"/>
        </a:xfrm>
        <a:prstGeom prst="rect">
          <a:avLst/>
        </a:prstGeom>
        <a:solidFill>
          <a:schemeClr val="bg2">
            <a:lumMod val="9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Admin Assist III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Betty Rosenacker</a:t>
          </a:r>
        </a:p>
      </dsp:txBody>
      <dsp:txXfrm>
        <a:off x="7643590" y="2327081"/>
        <a:ext cx="1144815" cy="288292"/>
      </dsp:txXfrm>
    </dsp:sp>
    <dsp:sp modelId="{0DE2D0B4-9167-4170-8BFE-A2F623DC8559}">
      <dsp:nvSpPr>
        <dsp:cNvPr id="0" name=""/>
        <dsp:cNvSpPr/>
      </dsp:nvSpPr>
      <dsp:spPr>
        <a:xfrm>
          <a:off x="5861837" y="2327081"/>
          <a:ext cx="1144815" cy="288292"/>
        </a:xfrm>
        <a:prstGeom prst="rect">
          <a:avLst/>
        </a:prstGeom>
        <a:solidFill>
          <a:schemeClr val="bg2">
            <a:lumMod val="9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Academic Advisor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Karla Helton</a:t>
          </a:r>
        </a:p>
      </dsp:txBody>
      <dsp:txXfrm>
        <a:off x="5861837" y="2327081"/>
        <a:ext cx="1144815" cy="288292"/>
      </dsp:txXfrm>
    </dsp:sp>
    <dsp:sp modelId="{8C3A3986-C94B-4405-B11B-9837BA7D8107}">
      <dsp:nvSpPr>
        <dsp:cNvPr id="0" name=""/>
        <dsp:cNvSpPr/>
      </dsp:nvSpPr>
      <dsp:spPr>
        <a:xfrm>
          <a:off x="8868698" y="1511607"/>
          <a:ext cx="2031199" cy="57934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/>
            <a:t>Associate Dean-Graduate Programs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 dirty="0"/>
            <a:t>Terri Enslein</a:t>
          </a:r>
        </a:p>
      </dsp:txBody>
      <dsp:txXfrm>
        <a:off x="8868698" y="1511607"/>
        <a:ext cx="2031199" cy="579345"/>
      </dsp:txXfrm>
    </dsp:sp>
    <dsp:sp modelId="{2E433D3F-8FCB-42D1-A582-50A95FFBC07C}">
      <dsp:nvSpPr>
        <dsp:cNvPr id="0" name=""/>
        <dsp:cNvSpPr/>
      </dsp:nvSpPr>
      <dsp:spPr>
        <a:xfrm>
          <a:off x="7875768" y="2834958"/>
          <a:ext cx="1606570" cy="56962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Director-DNP-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Miranda Knapp</a:t>
          </a:r>
        </a:p>
      </dsp:txBody>
      <dsp:txXfrm>
        <a:off x="7875768" y="2834958"/>
        <a:ext cx="1606570" cy="569624"/>
      </dsp:txXfrm>
    </dsp:sp>
    <dsp:sp modelId="{8813C63C-3F3B-4C22-BBEC-0DAA012A3E0D}">
      <dsp:nvSpPr>
        <dsp:cNvPr id="0" name=""/>
        <dsp:cNvSpPr/>
      </dsp:nvSpPr>
      <dsp:spPr>
        <a:xfrm>
          <a:off x="10323377" y="2834958"/>
          <a:ext cx="1606570" cy="56962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Director-MIDAS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Emilie Burdette</a:t>
          </a:r>
        </a:p>
      </dsp:txBody>
      <dsp:txXfrm>
        <a:off x="10323377" y="2834958"/>
        <a:ext cx="1606570" cy="569624"/>
      </dsp:txXfrm>
    </dsp:sp>
    <dsp:sp modelId="{5D1090CF-7BB5-412D-ACA3-9616B54F76CF}">
      <dsp:nvSpPr>
        <dsp:cNvPr id="0" name=""/>
        <dsp:cNvSpPr/>
      </dsp:nvSpPr>
      <dsp:spPr>
        <a:xfrm>
          <a:off x="7865347" y="3716999"/>
          <a:ext cx="1606570" cy="587445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Track director- Education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Diane Stauffer</a:t>
          </a:r>
        </a:p>
      </dsp:txBody>
      <dsp:txXfrm>
        <a:off x="7865347" y="3716999"/>
        <a:ext cx="1606570" cy="587445"/>
      </dsp:txXfrm>
    </dsp:sp>
    <dsp:sp modelId="{E824B9CD-690A-4A38-8225-8BAF91AB7B18}">
      <dsp:nvSpPr>
        <dsp:cNvPr id="0" name=""/>
        <dsp:cNvSpPr/>
      </dsp:nvSpPr>
      <dsp:spPr>
        <a:xfrm>
          <a:off x="10323377" y="3716999"/>
          <a:ext cx="1606570" cy="60356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Track director- Forensic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Angie Collins</a:t>
          </a:r>
        </a:p>
      </dsp:txBody>
      <dsp:txXfrm>
        <a:off x="10323377" y="3716999"/>
        <a:ext cx="1606570" cy="603563"/>
      </dsp:txXfrm>
    </dsp:sp>
    <dsp:sp modelId="{449CC503-22FE-49AB-8D12-C007EEF55DEF}">
      <dsp:nvSpPr>
        <dsp:cNvPr id="0" name=""/>
        <dsp:cNvSpPr/>
      </dsp:nvSpPr>
      <dsp:spPr>
        <a:xfrm>
          <a:off x="7918519" y="4509881"/>
          <a:ext cx="1606570" cy="56962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Track director- FNP &amp; </a:t>
          </a:r>
          <a:r>
            <a:rPr lang="en-US" sz="800" kern="1200" dirty="0" err="1"/>
            <a:t>PGFNP</a:t>
          </a:r>
          <a:endParaRPr lang="en-US" sz="800" kern="1200" dirty="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Cathy </a:t>
          </a:r>
          <a:r>
            <a:rPr lang="en-US" sz="800" kern="1200" dirty="0" err="1"/>
            <a:t>Messinger</a:t>
          </a:r>
          <a:endParaRPr lang="en-US" sz="800" kern="1200" dirty="0"/>
        </a:p>
      </dsp:txBody>
      <dsp:txXfrm>
        <a:off x="7918519" y="4509881"/>
        <a:ext cx="1606570" cy="569624"/>
      </dsp:txXfrm>
    </dsp:sp>
    <dsp:sp modelId="{A972F338-2654-45F2-A8C5-014962148E32}">
      <dsp:nvSpPr>
        <dsp:cNvPr id="0" name=""/>
        <dsp:cNvSpPr/>
      </dsp:nvSpPr>
      <dsp:spPr>
        <a:xfrm>
          <a:off x="10323377" y="4513804"/>
          <a:ext cx="1606570" cy="56962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Track director- </a:t>
          </a:r>
          <a:r>
            <a:rPr lang="en-US" sz="800" kern="1200" dirty="0" err="1"/>
            <a:t>PMHNP</a:t>
          </a:r>
          <a:endParaRPr lang="en-US" sz="800" kern="1200" dirty="0"/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Cathy </a:t>
          </a:r>
          <a:r>
            <a:rPr lang="en-US" sz="800" kern="1200" dirty="0" err="1"/>
            <a:t>Messinger</a:t>
          </a:r>
          <a:endParaRPr lang="en-US" sz="800" kern="1200" dirty="0"/>
        </a:p>
      </dsp:txBody>
      <dsp:txXfrm>
        <a:off x="10323377" y="4513804"/>
        <a:ext cx="1606570" cy="569624"/>
      </dsp:txXfrm>
    </dsp:sp>
    <dsp:sp modelId="{D4E37C25-9880-4118-B03D-DBEDBB2B8EEF}">
      <dsp:nvSpPr>
        <dsp:cNvPr id="0" name=""/>
        <dsp:cNvSpPr/>
      </dsp:nvSpPr>
      <dsp:spPr>
        <a:xfrm>
          <a:off x="7885227" y="5456636"/>
          <a:ext cx="1606570" cy="569624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Faculty*</a:t>
          </a:r>
        </a:p>
      </dsp:txBody>
      <dsp:txXfrm>
        <a:off x="7885227" y="5456636"/>
        <a:ext cx="1606570" cy="569624"/>
      </dsp:txXfrm>
    </dsp:sp>
    <dsp:sp modelId="{E49DEC64-46F6-4F62-B3D3-B51947D72E7B}">
      <dsp:nvSpPr>
        <dsp:cNvPr id="0" name=""/>
        <dsp:cNvSpPr/>
      </dsp:nvSpPr>
      <dsp:spPr>
        <a:xfrm>
          <a:off x="10323377" y="5456773"/>
          <a:ext cx="1606570" cy="569624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Faculty*</a:t>
          </a:r>
        </a:p>
      </dsp:txBody>
      <dsp:txXfrm>
        <a:off x="10323377" y="5456773"/>
        <a:ext cx="1606570" cy="569624"/>
      </dsp:txXfrm>
    </dsp:sp>
    <dsp:sp modelId="{BE3E08EE-07E1-41BC-B274-9A9FD5AFC91A}">
      <dsp:nvSpPr>
        <dsp:cNvPr id="0" name=""/>
        <dsp:cNvSpPr/>
      </dsp:nvSpPr>
      <dsp:spPr>
        <a:xfrm>
          <a:off x="4176493" y="812530"/>
          <a:ext cx="1294813" cy="431655"/>
        </a:xfrm>
        <a:prstGeom prst="rect">
          <a:avLst/>
        </a:prstGeom>
        <a:solidFill>
          <a:schemeClr val="bg1">
            <a:lumMod val="8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Admin Assist III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Anne Thornberry</a:t>
          </a:r>
        </a:p>
      </dsp:txBody>
      <dsp:txXfrm>
        <a:off x="4176493" y="812530"/>
        <a:ext cx="1294813" cy="431655"/>
      </dsp:txXfrm>
    </dsp:sp>
    <dsp:sp modelId="{13DBAA4B-BF4D-4A68-9CAC-BD9431B2EF87}">
      <dsp:nvSpPr>
        <dsp:cNvPr id="0" name=""/>
        <dsp:cNvSpPr/>
      </dsp:nvSpPr>
      <dsp:spPr>
        <a:xfrm>
          <a:off x="10192157" y="200516"/>
          <a:ext cx="1186878" cy="593439"/>
        </a:xfrm>
        <a:prstGeom prst="rect">
          <a:avLst/>
        </a:prstGeom>
        <a:solidFill>
          <a:srgbClr val="FF99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Advisory Board Committee</a:t>
          </a:r>
        </a:p>
      </dsp:txBody>
      <dsp:txXfrm>
        <a:off x="10192157" y="200516"/>
        <a:ext cx="1186878" cy="593439"/>
      </dsp:txXfrm>
    </dsp:sp>
    <dsp:sp modelId="{DD1AEF04-5723-4337-8C35-B5055CD2A225}">
      <dsp:nvSpPr>
        <dsp:cNvPr id="0" name=""/>
        <dsp:cNvSpPr/>
      </dsp:nvSpPr>
      <dsp:spPr>
        <a:xfrm>
          <a:off x="4572003" y="6006458"/>
          <a:ext cx="1692073" cy="593439"/>
        </a:xfrm>
        <a:prstGeom prst="rect">
          <a:avLst/>
        </a:prstGeom>
        <a:solidFill>
          <a:srgbClr val="FF99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Student Nursing Organization</a:t>
          </a:r>
        </a:p>
      </dsp:txBody>
      <dsp:txXfrm>
        <a:off x="4572003" y="6006458"/>
        <a:ext cx="1692073" cy="5934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ECCD0A-5396-47E4-9A0D-2A97EF255728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45000"/>
            <a:ext cx="5607050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B951E-2348-43C6-A020-2B17FB90A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161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0D32-E5BA-4DED-9CA1-4AD7348295BE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612D0-DC30-4308-A82D-C640EDFCB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317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0D32-E5BA-4DED-9CA1-4AD7348295BE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612D0-DC30-4308-A82D-C640EDFCB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061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0D32-E5BA-4DED-9CA1-4AD7348295BE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612D0-DC30-4308-A82D-C640EDFCB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173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0D32-E5BA-4DED-9CA1-4AD7348295BE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612D0-DC30-4308-A82D-C640EDFCB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992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0D32-E5BA-4DED-9CA1-4AD7348295BE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612D0-DC30-4308-A82D-C640EDFCB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574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0D32-E5BA-4DED-9CA1-4AD7348295BE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612D0-DC30-4308-A82D-C640EDFCB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283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0D32-E5BA-4DED-9CA1-4AD7348295BE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612D0-DC30-4308-A82D-C640EDFCB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78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0D32-E5BA-4DED-9CA1-4AD7348295BE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612D0-DC30-4308-A82D-C640EDFCB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969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0D32-E5BA-4DED-9CA1-4AD7348295BE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612D0-DC30-4308-A82D-C640EDFCB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03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0D32-E5BA-4DED-9CA1-4AD7348295BE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612D0-DC30-4308-A82D-C640EDFCB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422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D0D32-E5BA-4DED-9CA1-4AD7348295BE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612D0-DC30-4308-A82D-C640EDFCB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662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D0D32-E5BA-4DED-9CA1-4AD7348295BE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612D0-DC30-4308-A82D-C640EDFCBB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747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0667043-C7D3-D519-48BB-27E1AB3A09F7}"/>
              </a:ext>
            </a:extLst>
          </p:cNvPr>
          <p:cNvGrpSpPr/>
          <p:nvPr/>
        </p:nvGrpSpPr>
        <p:grpSpPr>
          <a:xfrm>
            <a:off x="142875" y="0"/>
            <a:ext cx="12330251" cy="20418905"/>
            <a:chOff x="548875" y="375920"/>
            <a:chExt cx="11417912" cy="19059831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59E43A82-2B99-91AF-59F3-803F02C16A56}"/>
                </a:ext>
              </a:extLst>
            </p:cNvPr>
            <p:cNvGrpSpPr/>
            <p:nvPr/>
          </p:nvGrpSpPr>
          <p:grpSpPr>
            <a:xfrm>
              <a:off x="548875" y="375920"/>
              <a:ext cx="11083144" cy="6412632"/>
              <a:chOff x="548875" y="375920"/>
              <a:chExt cx="11083144" cy="6412632"/>
            </a:xfrm>
          </p:grpSpPr>
          <p:graphicFrame>
            <p:nvGraphicFramePr>
              <p:cNvPr id="5" name="Diagram 4">
                <a:extLst>
                  <a:ext uri="{FF2B5EF4-FFF2-40B4-BE49-F238E27FC236}">
                    <a16:creationId xmlns:a16="http://schemas.microsoft.com/office/drawing/2014/main" id="{B0A75333-29F6-11E4-CBA0-2A5B8C023878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827299574"/>
                  </p:ext>
                </p:extLst>
              </p:nvPr>
            </p:nvGraphicFramePr>
            <p:xfrm>
              <a:off x="584791" y="375920"/>
              <a:ext cx="11047228" cy="6299200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4886293-9F2B-2309-493F-528DF07A8597}"/>
                  </a:ext>
                </a:extLst>
              </p:cNvPr>
              <p:cNvSpPr txBox="1"/>
              <p:nvPr/>
            </p:nvSpPr>
            <p:spPr>
              <a:xfrm>
                <a:off x="548875" y="6265332"/>
                <a:ext cx="3411831" cy="523220"/>
              </a:xfrm>
              <a:prstGeom prst="rect">
                <a:avLst/>
              </a:prstGeom>
              <a:noFill/>
              <a:ln>
                <a:noFill/>
                <a:prstDash val="solid"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chemeClr val="accent6">
                        <a:lumMod val="75000"/>
                      </a:schemeClr>
                    </a:solidFill>
                  </a:rPr>
                  <a:t>*Faculty who teach in the graduate program</a:t>
                </a:r>
              </a:p>
              <a:p>
                <a:r>
                  <a:rPr lang="en-US" sz="1400" dirty="0">
                    <a:solidFill>
                      <a:schemeClr val="accent6">
                        <a:lumMod val="75000"/>
                      </a:schemeClr>
                    </a:solidFill>
                  </a:rPr>
                  <a:t>^Faculty who teach in the ABSN program</a:t>
                </a:r>
              </a:p>
            </p:txBody>
          </p:sp>
          <p:cxnSp>
            <p:nvCxnSpPr>
              <p:cNvPr id="24" name="Connector: Elbow 23">
                <a:extLst>
                  <a:ext uri="{FF2B5EF4-FFF2-40B4-BE49-F238E27FC236}">
                    <a16:creationId xmlns:a16="http://schemas.microsoft.com/office/drawing/2014/main" id="{AE39B370-7EE5-444B-F848-E98AC8FAF07A}"/>
                  </a:ext>
                </a:extLst>
              </p:cNvPr>
              <p:cNvCxnSpPr/>
              <p:nvPr/>
            </p:nvCxnSpPr>
            <p:spPr>
              <a:xfrm>
                <a:off x="9418320" y="5645888"/>
                <a:ext cx="12759" cy="12700"/>
              </a:xfrm>
              <a:prstGeom prst="bentConnector3">
                <a:avLst/>
              </a:prstGeom>
              <a:ln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2AA7F1D0-28B4-2DD7-D8F3-0305ADEB29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90618" y="847672"/>
                <a:ext cx="3103335" cy="0"/>
              </a:xfrm>
              <a:prstGeom prst="line">
                <a:avLst/>
              </a:prstGeom>
              <a:ln w="9525">
                <a:prstDash val="lgDash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3C717AFF-A5F2-2C85-8E4E-33ABE7EC2766}"/>
                </a:ext>
              </a:extLst>
            </p:cNvPr>
            <p:cNvSpPr txBox="1"/>
            <p:nvPr/>
          </p:nvSpPr>
          <p:spPr>
            <a:xfrm>
              <a:off x="7023159" y="6265332"/>
              <a:ext cx="49436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accent6">
                      <a:lumMod val="75000"/>
                    </a:schemeClr>
                  </a:solidFill>
                </a:rPr>
                <a:t>FNP= Family Nurse Practitioner; PG= Post-Graduate certificate program; PMHNP= Psych-Mental Health Nurse Practitioner.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59F3DB00-322A-BEF9-FFCB-968DCBCE4930}"/>
                </a:ext>
              </a:extLst>
            </p:cNvPr>
            <p:cNvGrpSpPr/>
            <p:nvPr/>
          </p:nvGrpSpPr>
          <p:grpSpPr>
            <a:xfrm>
              <a:off x="613400" y="2569505"/>
              <a:ext cx="1747599" cy="16866246"/>
              <a:chOff x="497454" y="2620305"/>
              <a:chExt cx="1839985" cy="16866246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E9104F00-28ED-52E0-AABE-DB86AD58F6B0}"/>
                  </a:ext>
                </a:extLst>
              </p:cNvPr>
              <p:cNvGrpSpPr/>
              <p:nvPr/>
            </p:nvGrpSpPr>
            <p:grpSpPr>
              <a:xfrm>
                <a:off x="497454" y="2620305"/>
                <a:ext cx="1659581" cy="264604"/>
                <a:chOff x="3661211" y="2345685"/>
                <a:chExt cx="1125424" cy="153088"/>
              </a:xfrm>
              <a:scene3d>
                <a:camera prst="orthographicFront"/>
                <a:lightRig rig="flat" dir="t"/>
              </a:scene3d>
            </p:grpSpPr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70AF2331-5C98-CFFC-0BDC-BFE2966231EA}"/>
                    </a:ext>
                  </a:extLst>
                </p:cNvPr>
                <p:cNvSpPr/>
                <p:nvPr/>
              </p:nvSpPr>
              <p:spPr>
                <a:xfrm>
                  <a:off x="3681638" y="2355566"/>
                  <a:ext cx="1104997" cy="143207"/>
                </a:xfrm>
                <a:prstGeom prst="rect">
                  <a:avLst/>
                </a:prstGeom>
                <a:solidFill>
                  <a:schemeClr val="bg2">
                    <a:lumMod val="90000"/>
                  </a:schemeClr>
                </a:solidFill>
                <a:sp3d prstMaterial="dkEdge">
                  <a:bevelT w="8200" h="38100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2">
                  <a:scrgbClr r="0" g="0" b="0"/>
                </a:fillRef>
                <a:effectRef idx="1">
                  <a:schemeClr val="accent5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/>
                </a:fontRef>
              </p:style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B1D66D49-E94E-8078-8942-5072423B5C83}"/>
                    </a:ext>
                  </a:extLst>
                </p:cNvPr>
                <p:cNvSpPr txBox="1"/>
                <p:nvPr/>
              </p:nvSpPr>
              <p:spPr>
                <a:xfrm>
                  <a:off x="3661211" y="2345685"/>
                  <a:ext cx="1104997" cy="143207"/>
                </a:xfrm>
                <a:prstGeom prst="rect">
                  <a:avLst/>
                </a:prstGeom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spcFirstLastPara="0" vert="horz" wrap="square" lIns="8890" tIns="8890" rIns="8890" bIns="8890" numCol="1" spcCol="1270" anchor="ctr" anchorCtr="0">
                  <a:noAutofit/>
                </a:bodyPr>
                <a:lstStyle/>
                <a:p>
                  <a:pPr marL="0" lvl="0" indent="0" algn="ctr" defTabSz="6223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US" sz="700" kern="1200" dirty="0"/>
                    <a:t>Clinical &amp; Laboratory Coordinators</a:t>
                  </a:r>
                </a:p>
                <a:p>
                  <a:pPr marL="0" lvl="0" indent="0" algn="ctr" defTabSz="6223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US" sz="700" dirty="0"/>
                    <a:t>Amy Wilson</a:t>
                  </a:r>
                  <a:r>
                    <a:rPr lang="en-US" sz="700" kern="1200" dirty="0"/>
                    <a:t> and Michelle Eckert</a:t>
                  </a:r>
                </a:p>
              </p:txBody>
            </p:sp>
          </p:grp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3903488E-C3B6-6B47-0A40-4FE097287E5A}"/>
                  </a:ext>
                </a:extLst>
              </p:cNvPr>
              <p:cNvCxnSpPr>
                <a:cxnSpLocks/>
                <a:stCxn id="7" idx="3"/>
              </p:cNvCxnSpPr>
              <p:nvPr/>
            </p:nvCxnSpPr>
            <p:spPr>
              <a:xfrm>
                <a:off x="2157036" y="7062977"/>
                <a:ext cx="180403" cy="1242357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E5543F-6386-4E4B-BE0B-9F84610CB085}"/>
              </a:ext>
            </a:extLst>
          </p:cNvPr>
          <p:cNvCxnSpPr>
            <a:cxnSpLocks/>
          </p:cNvCxnSpPr>
          <p:nvPr/>
        </p:nvCxnSpPr>
        <p:spPr>
          <a:xfrm>
            <a:off x="1914758" y="2482587"/>
            <a:ext cx="561741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9600751-5E9F-4318-B9B1-8CDE42B35FB7}"/>
              </a:ext>
            </a:extLst>
          </p:cNvPr>
          <p:cNvCxnSpPr/>
          <p:nvPr/>
        </p:nvCxnSpPr>
        <p:spPr>
          <a:xfrm>
            <a:off x="3019425" y="3143250"/>
            <a:ext cx="0" cy="30384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4FB5D6A-6D7F-4611-8AA8-115BA03AD7B1}"/>
              </a:ext>
            </a:extLst>
          </p:cNvPr>
          <p:cNvCxnSpPr/>
          <p:nvPr/>
        </p:nvCxnSpPr>
        <p:spPr>
          <a:xfrm>
            <a:off x="3019425" y="6181725"/>
            <a:ext cx="17240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4758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24459FE40B1642A37288DE930E1CF0" ma:contentTypeVersion="14" ma:contentTypeDescription="Create a new document." ma:contentTypeScope="" ma:versionID="a7821e1879160792224dfd489a6262d1">
  <xsd:schema xmlns:xsd="http://www.w3.org/2001/XMLSchema" xmlns:xs="http://www.w3.org/2001/XMLSchema" xmlns:p="http://schemas.microsoft.com/office/2006/metadata/properties" xmlns:ns3="359bbae7-edc2-4076-a124-875e68550f6b" xmlns:ns4="f909e7a5-d454-419c-acb7-fc59ce123d2a" targetNamespace="http://schemas.microsoft.com/office/2006/metadata/properties" ma:root="true" ma:fieldsID="475227817a5369c4c287ef365ca17990" ns3:_="" ns4:_="">
    <xsd:import namespace="359bbae7-edc2-4076-a124-875e68550f6b"/>
    <xsd:import namespace="f909e7a5-d454-419c-acb7-fc59ce123d2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9bbae7-edc2-4076-a124-875e68550f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09e7a5-d454-419c-acb7-fc59ce123d2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59bbae7-edc2-4076-a124-875e68550f6b" xsi:nil="true"/>
  </documentManagement>
</p:properties>
</file>

<file path=customXml/itemProps1.xml><?xml version="1.0" encoding="utf-8"?>
<ds:datastoreItem xmlns:ds="http://schemas.openxmlformats.org/officeDocument/2006/customXml" ds:itemID="{F99096FE-8FFC-487B-8846-462034EA89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9bbae7-edc2-4076-a124-875e68550f6b"/>
    <ds:schemaRef ds:uri="f909e7a5-d454-419c-acb7-fc59ce123d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668C001-0A76-47BD-BC07-2A478E8D84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16BB56-DA0A-4FC4-B8E3-B5E6A69AA7C5}">
  <ds:schemaRefs>
    <ds:schemaRef ds:uri="http://www.w3.org/XML/1998/namespace"/>
    <ds:schemaRef ds:uri="f909e7a5-d454-419c-acb7-fc59ce123d2a"/>
    <ds:schemaRef ds:uri="http://schemas.microsoft.com/office/2006/documentManagement/types"/>
    <ds:schemaRef ds:uri="http://purl.org/dc/terms/"/>
    <ds:schemaRef ds:uri="http://schemas.microsoft.com/office/2006/metadata/properties"/>
    <ds:schemaRef ds:uri="359bbae7-edc2-4076-a124-875e68550f6b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260</TotalTime>
  <Words>156</Words>
  <Application>Microsoft Office PowerPoint</Application>
  <PresentationFormat>Widescreen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Xavier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Nursing</dc:title>
  <dc:creator>Al-Nsair, Nezam</dc:creator>
  <cp:lastModifiedBy>Wiles, Brenda</cp:lastModifiedBy>
  <cp:revision>20</cp:revision>
  <cp:lastPrinted>2024-07-31T14:39:03Z</cp:lastPrinted>
  <dcterms:created xsi:type="dcterms:W3CDTF">2023-03-31T22:56:11Z</dcterms:created>
  <dcterms:modified xsi:type="dcterms:W3CDTF">2025-01-08T20:34:19Z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0x0101004024459FE40B1642A37288DE930E1CF0</vt:lpwstr>
  </property>
</Properties>
</file>